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jpg"/><Relationship Id="rId4" Type="http://schemas.openxmlformats.org/officeDocument/2006/relationships/image" Target="../media/image1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>
            <p:ph type="ctrTitle"/>
          </p:nvPr>
        </p:nvSpPr>
        <p:spPr>
          <a:xfrm>
            <a:off x="519000" y="0"/>
            <a:ext cx="8106000" cy="1319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it">
                <a:solidFill>
                  <a:srgbClr val="FF0000"/>
                </a:solidFill>
              </a:rPr>
              <a:t>Citazione di Primo Levi.</a:t>
            </a:r>
            <a:endParaRPr>
              <a:solidFill>
                <a:srgbClr val="FF0000"/>
              </a:solidFill>
            </a:endParaRPr>
          </a:p>
        </p:txBody>
      </p:sp>
      <p:sp>
        <p:nvSpPr>
          <p:cNvPr id="55" name="Google Shape;55;p13"/>
          <p:cNvSpPr txBox="1"/>
          <p:nvPr/>
        </p:nvSpPr>
        <p:spPr>
          <a:xfrm>
            <a:off x="1087075" y="1251900"/>
            <a:ext cx="7259100" cy="1986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it" sz="2000"/>
              <a:t>“La memoria è necessaria, dobbiamo ricordare, perché le cose che si dimenticano possono ritornare.” Cit. Primo Levi.</a:t>
            </a:r>
            <a:endParaRPr sz="2000"/>
          </a:p>
        </p:txBody>
      </p:sp>
      <p:pic>
        <p:nvPicPr>
          <p:cNvPr id="56" name="Google Shape;56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962525" y="2214575"/>
            <a:ext cx="3181475" cy="2928925"/>
          </a:xfrm>
          <a:prstGeom prst="rect">
            <a:avLst/>
          </a:prstGeom>
          <a:noFill/>
          <a:ln>
            <a:noFill/>
          </a:ln>
        </p:spPr>
      </p:pic>
      <p:pic>
        <p:nvPicPr>
          <p:cNvPr id="57" name="Google Shape;57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52400" y="2062175"/>
            <a:ext cx="3363173" cy="29289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