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0007ED-F855-4146-A326-E1A3882C0503}" v="2243" dt="2021-01-20T14:03:38.7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microsoft.com/office/2015/10/relationships/revisionInfo" Target="revisionInfo.xml" Id="rId8" /><Relationship Type="http://schemas.openxmlformats.org/officeDocument/2006/relationships/presProps" Target="presProps.xml" Id="rId3"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tableStyles" Target="tableStyles.xml" Id="rId6" /><Relationship Type="http://schemas.openxmlformats.org/officeDocument/2006/relationships/theme" Target="theme/theme1.xml" Id="rId5" /><Relationship Type="http://schemas.openxmlformats.org/officeDocument/2006/relationships/viewProps" Target="viewProps.xml" Id="rId4"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de-DE"/>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20.01.2021</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186192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20.01.2021</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424469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de-DE"/>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20.01.2021</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02684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20.01.2021</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26318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de-DE"/>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F64A8E5F-40E5-4553-9F3C-699F1A5B8145}" type="datetimeFigureOut">
              <a:rPr lang="de-DE" smtClean="0"/>
              <a:t>20.01.2021</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57739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data 4"/>
          <p:cNvSpPr>
            <a:spLocks noGrp="1"/>
          </p:cNvSpPr>
          <p:nvPr>
            <p:ph type="dt" sz="half" idx="10"/>
          </p:nvPr>
        </p:nvSpPr>
        <p:spPr/>
        <p:txBody>
          <a:bodyPr/>
          <a:lstStyle/>
          <a:p>
            <a:fld id="{F64A8E5F-40E5-4553-9F3C-699F1A5B8145}" type="datetimeFigureOut">
              <a:rPr lang="de-DE" smtClean="0"/>
              <a:t>20.01.2021</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284089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de-DE"/>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7" name="Segnaposto data 6"/>
          <p:cNvSpPr>
            <a:spLocks noGrp="1"/>
          </p:cNvSpPr>
          <p:nvPr>
            <p:ph type="dt" sz="half" idx="10"/>
          </p:nvPr>
        </p:nvSpPr>
        <p:spPr/>
        <p:txBody>
          <a:bodyPr/>
          <a:lstStyle/>
          <a:p>
            <a:fld id="{F64A8E5F-40E5-4553-9F3C-699F1A5B8145}" type="datetimeFigureOut">
              <a:rPr lang="de-DE" smtClean="0"/>
              <a:t>20.01.2021</a:t>
            </a:fld>
            <a:endParaRPr lang="de-DE"/>
          </a:p>
        </p:txBody>
      </p:sp>
      <p:sp>
        <p:nvSpPr>
          <p:cNvPr id="8" name="Segnaposto piè di pagina 7"/>
          <p:cNvSpPr>
            <a:spLocks noGrp="1"/>
          </p:cNvSpPr>
          <p:nvPr>
            <p:ph type="ftr" sz="quarter" idx="11"/>
          </p:nvPr>
        </p:nvSpPr>
        <p:spPr/>
        <p:txBody>
          <a:bodyPr/>
          <a:lstStyle/>
          <a:p>
            <a:endParaRPr lang="de-DE"/>
          </a:p>
        </p:txBody>
      </p:sp>
      <p:sp>
        <p:nvSpPr>
          <p:cNvPr id="9" name="Segnaposto numero diapositiva 8"/>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2747982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data 2"/>
          <p:cNvSpPr>
            <a:spLocks noGrp="1"/>
          </p:cNvSpPr>
          <p:nvPr>
            <p:ph type="dt" sz="half" idx="10"/>
          </p:nvPr>
        </p:nvSpPr>
        <p:spPr/>
        <p:txBody>
          <a:bodyPr/>
          <a:lstStyle/>
          <a:p>
            <a:fld id="{F64A8E5F-40E5-4553-9F3C-699F1A5B8145}" type="datetimeFigureOut">
              <a:rPr lang="de-DE" smtClean="0"/>
              <a:t>20.01.2021</a:t>
            </a:fld>
            <a:endParaRPr lang="de-DE"/>
          </a:p>
        </p:txBody>
      </p:sp>
      <p:sp>
        <p:nvSpPr>
          <p:cNvPr id="4" name="Segnaposto piè di pagina 3"/>
          <p:cNvSpPr>
            <a:spLocks noGrp="1"/>
          </p:cNvSpPr>
          <p:nvPr>
            <p:ph type="ftr" sz="quarter" idx="11"/>
          </p:nvPr>
        </p:nvSpPr>
        <p:spPr/>
        <p:txBody>
          <a:bodyPr/>
          <a:lstStyle/>
          <a:p>
            <a:endParaRPr lang="de-DE"/>
          </a:p>
        </p:txBody>
      </p:sp>
      <p:sp>
        <p:nvSpPr>
          <p:cNvPr id="5" name="Segnaposto numero diapositiva 4"/>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31782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64A8E5F-40E5-4553-9F3C-699F1A5B8145}" type="datetimeFigureOut">
              <a:rPr lang="de-DE" smtClean="0"/>
              <a:t>20.01.2021</a:t>
            </a:fld>
            <a:endParaRPr lang="de-DE"/>
          </a:p>
        </p:txBody>
      </p:sp>
      <p:sp>
        <p:nvSpPr>
          <p:cNvPr id="3" name="Segnaposto piè di pagina 2"/>
          <p:cNvSpPr>
            <a:spLocks noGrp="1"/>
          </p:cNvSpPr>
          <p:nvPr>
            <p:ph type="ftr" sz="quarter" idx="11"/>
          </p:nvPr>
        </p:nvSpPr>
        <p:spPr/>
        <p:txBody>
          <a:bodyPr/>
          <a:lstStyle/>
          <a:p>
            <a:endParaRPr lang="de-DE"/>
          </a:p>
        </p:txBody>
      </p:sp>
      <p:sp>
        <p:nvSpPr>
          <p:cNvPr id="4" name="Segnaposto numero diapositiva 3"/>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894095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64A8E5F-40E5-4553-9F3C-699F1A5B8145}" type="datetimeFigureOut">
              <a:rPr lang="de-DE" smtClean="0"/>
              <a:t>20.01.2021</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2365816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64A8E5F-40E5-4553-9F3C-699F1A5B8145}" type="datetimeFigureOut">
              <a:rPr lang="de-DE" smtClean="0"/>
              <a:t>20.01.2021</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688576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de-DE"/>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4A8E5F-40E5-4553-9F3C-699F1A5B8145}" type="datetimeFigureOut">
              <a:rPr lang="de-DE" smtClean="0"/>
              <a:t>20.01.2021</a:t>
            </a:fld>
            <a:endParaRPr lang="de-DE"/>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D45B7-DFE2-4393-8D37-380FC36BF3AA}" type="slidenum">
              <a:rPr lang="de-DE" smtClean="0"/>
              <a:t>‹N›</a:t>
            </a:fld>
            <a:endParaRPr lang="de-DE"/>
          </a:p>
        </p:txBody>
      </p:sp>
    </p:spTree>
    <p:extLst>
      <p:ext uri="{BB962C8B-B14F-4D97-AF65-F5344CB8AC3E}">
        <p14:creationId xmlns:p14="http://schemas.microsoft.com/office/powerpoint/2010/main" val="1801931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123A85-C1CA-491C-9E87-6A681032B36E}"/>
              </a:ext>
            </a:extLst>
          </p:cNvPr>
          <p:cNvSpPr>
            <a:spLocks noGrp="1"/>
          </p:cNvSpPr>
          <p:nvPr>
            <p:ph type="title"/>
          </p:nvPr>
        </p:nvSpPr>
        <p:spPr>
          <a:xfrm>
            <a:off x="5116878" y="197945"/>
            <a:ext cx="6422849" cy="1331547"/>
          </a:xfrm>
        </p:spPr>
        <p:txBody>
          <a:bodyPr>
            <a:normAutofit/>
          </a:bodyPr>
          <a:lstStyle/>
          <a:p>
            <a:r>
              <a:rPr lang="it-IT">
                <a:latin typeface="Courier New"/>
                <a:ea typeface="Microsoft YaHei"/>
                <a:cs typeface="Calibri Light" panose="020F0302020204030204"/>
              </a:rPr>
              <a:t>GIORNATA DELLA MEMORIA</a:t>
            </a:r>
          </a:p>
        </p:txBody>
      </p:sp>
      <p:sp>
        <p:nvSpPr>
          <p:cNvPr id="121" name="Rectangle 120">
            <a:extLst>
              <a:ext uri="{FF2B5EF4-FFF2-40B4-BE49-F238E27FC236}">
                <a16:creationId xmlns:a16="http://schemas.microsoft.com/office/drawing/2014/main" id="{C95B82D5-A8BB-45BF-BED8-C7B206892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775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4" descr="Immagine che contiene persona, uomo, posando, donna&#10;&#10;Descrizione generata automaticamente">
            <a:extLst>
              <a:ext uri="{FF2B5EF4-FFF2-40B4-BE49-F238E27FC236}">
                <a16:creationId xmlns:a16="http://schemas.microsoft.com/office/drawing/2014/main" id="{CCAD15D2-E244-4689-AED4-DE7022D93B43}"/>
              </a:ext>
            </a:extLst>
          </p:cNvPr>
          <p:cNvPicPr>
            <a:picLocks noChangeAspect="1"/>
          </p:cNvPicPr>
          <p:nvPr/>
        </p:nvPicPr>
        <p:blipFill rotWithShape="1">
          <a:blip r:embed="rId2"/>
          <a:srcRect l="10574" r="2185" b="-2"/>
          <a:stretch/>
        </p:blipFill>
        <p:spPr>
          <a:xfrm>
            <a:off x="931550" y="803049"/>
            <a:ext cx="2772908" cy="2470743"/>
          </a:xfrm>
          <a:prstGeom prst="rect">
            <a:avLst/>
          </a:prstGeom>
        </p:spPr>
      </p:pic>
      <p:pic>
        <p:nvPicPr>
          <p:cNvPr id="38" name="Immagine 38" descr="Immagine che contiene esterni, catena, roccia, mucchio&#10;&#10;Descrizione generata automaticamente">
            <a:extLst>
              <a:ext uri="{FF2B5EF4-FFF2-40B4-BE49-F238E27FC236}">
                <a16:creationId xmlns:a16="http://schemas.microsoft.com/office/drawing/2014/main" id="{BE84A2B4-E9CB-4471-A56F-B958025BA2EF}"/>
              </a:ext>
            </a:extLst>
          </p:cNvPr>
          <p:cNvPicPr>
            <a:picLocks noChangeAspect="1"/>
          </p:cNvPicPr>
          <p:nvPr/>
        </p:nvPicPr>
        <p:blipFill rotWithShape="1">
          <a:blip r:embed="rId3"/>
          <a:srcRect l="19986" r="5101"/>
          <a:stretch/>
        </p:blipFill>
        <p:spPr>
          <a:xfrm>
            <a:off x="949704" y="3461344"/>
            <a:ext cx="2736599" cy="2438400"/>
          </a:xfrm>
          <a:prstGeom prst="rect">
            <a:avLst/>
          </a:prstGeom>
          <a:effectLst/>
        </p:spPr>
      </p:pic>
      <p:sp>
        <p:nvSpPr>
          <p:cNvPr id="3" name="Segnaposto contenuto 2">
            <a:extLst>
              <a:ext uri="{FF2B5EF4-FFF2-40B4-BE49-F238E27FC236}">
                <a16:creationId xmlns:a16="http://schemas.microsoft.com/office/drawing/2014/main" id="{7CBC55F0-25CE-44A7-844C-55D0194C39CC}"/>
              </a:ext>
            </a:extLst>
          </p:cNvPr>
          <p:cNvSpPr>
            <a:spLocks noGrp="1"/>
          </p:cNvSpPr>
          <p:nvPr>
            <p:ph idx="1"/>
          </p:nvPr>
        </p:nvSpPr>
        <p:spPr>
          <a:xfrm>
            <a:off x="5116880" y="1518249"/>
            <a:ext cx="6681640" cy="5093758"/>
          </a:xfrm>
        </p:spPr>
        <p:txBody>
          <a:bodyPr vert="horz" lIns="91440" tIns="45720" rIns="91440" bIns="45720" rtlCol="0" anchor="t">
            <a:noAutofit/>
          </a:bodyPr>
          <a:lstStyle/>
          <a:p>
            <a:pPr marL="0" indent="0">
              <a:buNone/>
            </a:pPr>
            <a:r>
              <a:rPr lang="it-IT" sz="1800" dirty="0">
                <a:cs typeface="Calibri" panose="020F0502020204030204"/>
              </a:rPr>
              <a:t>GOTI BAUER, sopravvissuta all'Olocausto, si è sposata subito dopo aver ottenuto la libertà. Il marito per farle un "regalo" si era offerto di cancellarle il suo numero di matricola impresso a fuoco sul braccio, lei accettò, ma oggi lo ritiene un errore, ecco le sue parole: "Togliere il tatuaggio è stato inutile. Quel numero resta impresso nella nostra anima".</a:t>
            </a:r>
          </a:p>
          <a:p>
            <a:pPr marL="0" indent="0">
              <a:buNone/>
            </a:pPr>
            <a:r>
              <a:rPr lang="it-IT" sz="1800" dirty="0">
                <a:cs typeface="Calibri" panose="020F0502020204030204"/>
              </a:rPr>
              <a:t>Tutti noi sappiamo quanto siano stati disumani i campi di concentramento, nessuno ci avrebbe mai dovuto mettere piede, non sarebbero neanche dovuti mai esistere e l'unica cosa che possiamo fare è ricordare ogni anno tutte quelle persone che sono morte senza motivo ed essere immensamente felici per le persone che sono sopravvissute. Non possiamo neanche immaginare la sofferenza che hanno provato coloro che hanno vissuto questa esperienza, il dolore delle loro famiglie e il tormento che sopportano tutti i giorni i sopravvissuti, ma vi posso dire che avete il supporto di tutti noi, questo non vi riporterà indietro i vostri familiari ne sono consapevole, ma non siete soli ricordatevelo, avete milioni di persone che vi sostengono e si impegnano per ricordare tutte quelle persone che hanno dovuto sopportare una tale crudeltà.</a:t>
            </a:r>
          </a:p>
          <a:p>
            <a:pPr marL="0" indent="0">
              <a:buNone/>
            </a:pPr>
            <a:endParaRPr lang="it-IT" sz="1600">
              <a:cs typeface="Calibri" panose="020F0502020204030204"/>
            </a:endParaRPr>
          </a:p>
          <a:p>
            <a:pPr marL="0" indent="0">
              <a:buNone/>
            </a:pPr>
            <a:endParaRPr lang="it-IT" sz="1600">
              <a:cs typeface="Calibri" panose="020F0502020204030204"/>
            </a:endParaRPr>
          </a:p>
          <a:p>
            <a:pPr marL="0" indent="0">
              <a:buNone/>
            </a:pPr>
            <a:endParaRPr lang="it-IT" sz="1600">
              <a:cs typeface="Calibri" panose="020F0502020204030204"/>
            </a:endParaRPr>
          </a:p>
        </p:txBody>
      </p:sp>
    </p:spTree>
    <p:extLst>
      <p:ext uri="{BB962C8B-B14F-4D97-AF65-F5344CB8AC3E}">
        <p14:creationId xmlns:p14="http://schemas.microsoft.com/office/powerpoint/2010/main" val="238057421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Widescreen</PresentationFormat>
  <Paragraphs>0</Paragraphs>
  <Slides>1</Slides>
  <Notes>0</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Tema di Office</vt:lpstr>
      <vt:lpstr>GIORNATA DELLA MEMORIA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
  <cp:lastModifiedBy/>
  <cp:revision>174</cp:revision>
  <dcterms:created xsi:type="dcterms:W3CDTF">2021-01-20T13:25:34Z</dcterms:created>
  <dcterms:modified xsi:type="dcterms:W3CDTF">2021-01-20T14:03:46Z</dcterms:modified>
</cp:coreProperties>
</file>