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matic SC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maticSC-regular.fntdata"/><Relationship Id="rId8" Type="http://schemas.openxmlformats.org/officeDocument/2006/relationships/font" Target="fonts/AmaticS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9a23c9d36a4a7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f9a23c9d36a4a7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jpg"/><Relationship Id="rId5" Type="http://schemas.openxmlformats.org/officeDocument/2006/relationships/image" Target="../media/image2.jpg"/><Relationship Id="rId6" Type="http://schemas.openxmlformats.org/officeDocument/2006/relationships/image" Target="../media/image1.jpg"/><Relationship Id="rId7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343600" cy="3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 rot="-116">
            <a:off x="134700" y="353112"/>
            <a:ext cx="8852700" cy="846000"/>
          </a:xfrm>
          <a:prstGeom prst="rect">
            <a:avLst/>
          </a:prstGeom>
          <a:gradFill>
            <a:gsLst>
              <a:gs pos="0">
                <a:srgbClr val="4D4D4D"/>
              </a:gs>
              <a:gs pos="100000">
                <a:srgbClr val="000000"/>
              </a:gs>
            </a:gsLst>
            <a:lin ang="5400012" scaled="0"/>
          </a:gra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Potrete dimenticare solo quando tutti gli uomini </a:t>
            </a:r>
            <a:r>
              <a:rPr b="1" lang="it" sz="2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possederanno la dignità umana</a:t>
            </a:r>
            <a:endParaRPr b="1" sz="2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7900" y="2215753"/>
            <a:ext cx="2766301" cy="1752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696" y="1491025"/>
            <a:ext cx="2766300" cy="145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701" y="3235126"/>
            <a:ext cx="2766299" cy="1542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21100" y="3220125"/>
            <a:ext cx="2766300" cy="15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21100" y="1483525"/>
            <a:ext cx="2766301" cy="145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