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EB47AF5-FE2B-45D2-9EAF-F636A0C5AF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D26D930-1322-4C77-A810-B36C1507BC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496D124-0A6C-464C-8138-F7F9EB527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9A30D-7DC0-4278-800C-46870E499B0F}" type="datetimeFigureOut">
              <a:rPr lang="it-IT" smtClean="0"/>
              <a:t>20/01/2021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BF34B0F-C181-49CC-984B-1343205DA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5FBCD5C-E2C9-4D94-BC0F-8D6EB5B8C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A2851-E123-4E31-B61E-FF32F79A1B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5222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2834E7-A5CD-448C-9C16-48C06F6D7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B9B26BF-E1C0-4C68-B32A-A28B8323EB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BFCE3D-62B4-42CD-856F-4117AD427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9A30D-7DC0-4278-800C-46870E499B0F}" type="datetimeFigureOut">
              <a:rPr lang="it-IT" smtClean="0"/>
              <a:t>20/01/2021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098B743-19A7-468F-98AD-E2468A76B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B8055B7-5D28-4ED8-A2F5-22C8562DC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A2851-E123-4E31-B61E-FF32F79A1B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9043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0B6EA88-CDB0-45A6-8227-B25FF4D634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13B89502-DB5B-408B-8369-3B0F5AF274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CE7E376-2137-4298-ADAD-3A89BE158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9A30D-7DC0-4278-800C-46870E499B0F}" type="datetimeFigureOut">
              <a:rPr lang="it-IT" smtClean="0"/>
              <a:t>20/01/2021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1509023-203B-4813-AA20-FFC347812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0C5F24F-6B94-4AFF-AA47-B7E5EA2AA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A2851-E123-4E31-B61E-FF32F79A1B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6310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34F1F3-752E-4CB3-831C-DC166B60C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95041CD-83C9-4243-A095-9BE15C19AB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3AD7C17-3874-40F3-871A-104DA8CCD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9A30D-7DC0-4278-800C-46870E499B0F}" type="datetimeFigureOut">
              <a:rPr lang="it-IT" smtClean="0"/>
              <a:t>20/01/2021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40CAB85-4605-47D5-A5B0-F112FC8EB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779063-80E0-49AF-9432-5C44963E7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A2851-E123-4E31-B61E-FF32F79A1B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1653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5E3E874-B67D-4FBF-B518-42BFB568E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E60A245-CB67-4C0F-B5BE-D8D8ED3F9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D82257A-7E90-4AD6-A680-80B5630B0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9A30D-7DC0-4278-800C-46870E499B0F}" type="datetimeFigureOut">
              <a:rPr lang="it-IT" smtClean="0"/>
              <a:t>20/01/2021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5D6AC63-3216-4BFF-AF35-5BC9308E1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264699F-A14F-428B-B5BE-EE3B1BA8C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A2851-E123-4E31-B61E-FF32F79A1B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9194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86720D1-92FD-46F8-B8F3-CAC253DBB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9737F2C-5B9E-4917-BFE4-B7C44A4A89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8216B59-62BA-4E8C-A605-83806D39DF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EF5A2B8-69A2-496B-BA29-044EF35C0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9A30D-7DC0-4278-800C-46870E499B0F}" type="datetimeFigureOut">
              <a:rPr lang="it-IT" smtClean="0"/>
              <a:t>20/01/2021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3E99EB5-865A-4B7D-ABA4-DCA8CC4B4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BC1C2EC-C2C6-4078-834D-DDFF675B4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A2851-E123-4E31-B61E-FF32F79A1B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6907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4F3687F-7146-412C-B6E1-27554E4B4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7DC6094-4AD4-404F-B575-B57D618C09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94FAFE1-4F86-4F62-AC26-280DE3643F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39CC66F0-006F-4461-B8E4-D32196815E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FEE8831-81B8-4842-B131-BE4186191A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3B4F717-2A8A-4FC9-BA44-D7F76AB88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9A30D-7DC0-4278-800C-46870E499B0F}" type="datetimeFigureOut">
              <a:rPr lang="it-IT" smtClean="0"/>
              <a:t>20/01/2021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EB9EC80-3B68-4C31-8248-39F1FDB90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BDE279E-98D6-46F9-A062-936EA0E28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A2851-E123-4E31-B61E-FF32F79A1B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4398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C7BF7F-1930-489D-BE34-333BBF15C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0059DC1-DE45-4FD9-9C35-2DF68C506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9A30D-7DC0-4278-800C-46870E499B0F}" type="datetimeFigureOut">
              <a:rPr lang="it-IT" smtClean="0"/>
              <a:t>20/01/2021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6B84F0A-7792-46B9-A6A8-6886E3EC0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FCC2FF-7B8D-4654-8B2E-8F9A4C231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A2851-E123-4E31-B61E-FF32F79A1B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0727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9F0F7F8-4D57-4F90-801F-4A808E106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9A30D-7DC0-4278-800C-46870E499B0F}" type="datetimeFigureOut">
              <a:rPr lang="it-IT" smtClean="0"/>
              <a:t>20/01/2021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9B19C69-D20F-42C5-98FA-FB0F8EC1A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FF1596D-19E7-4B26-BBD3-4A94FC604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A2851-E123-4E31-B61E-FF32F79A1B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6045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5E00A59-CC72-4B21-AE4A-82CEEC760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4A2797C-4B8B-4673-8E23-10A868BCEF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B2BE593-09B2-4E63-A95F-25C404C6E2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A6808BA-4FB8-4DBA-83FF-939F953DF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9A30D-7DC0-4278-800C-46870E499B0F}" type="datetimeFigureOut">
              <a:rPr lang="it-IT" smtClean="0"/>
              <a:t>20/01/2021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454342E-F2E5-4B85-AD46-119C6A4B4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37CB697-1DE4-48F9-BA9E-8287D20C1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A2851-E123-4E31-B61E-FF32F79A1B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0847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19C3E4-AFF1-41C2-98C8-EB4BE461A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E2EB1AA-A9A3-4535-843C-3DEC279DE8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7570324-A1D4-4796-8610-FBABD92261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668B095-5924-427C-8757-16D85F035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9A30D-7DC0-4278-800C-46870E499B0F}" type="datetimeFigureOut">
              <a:rPr lang="it-IT" smtClean="0"/>
              <a:t>20/01/2021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E766CCC-858C-4E0B-A3A8-0CC514FF7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89FEDAC-899A-400C-A46B-11AB27D51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A2851-E123-4E31-B61E-FF32F79A1B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5904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18981901-CFEF-4A53-98E8-62465E79F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E954D5D-669A-4917-9018-7C2C6478DF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54627A8-3CDA-477D-9009-95156F0BF7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9A30D-7DC0-4278-800C-46870E499B0F}" type="datetimeFigureOut">
              <a:rPr lang="it-IT" smtClean="0"/>
              <a:t>20/01/2021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8B87B53-BAEB-4AE7-B41C-9841519A88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F63D6D1-876E-490B-94E9-DA33904EA1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A2851-E123-4E31-B61E-FF32F79A1B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1205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C24F8F58-DF17-4AB2-8CC4-1B321367D3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188" y="1628775"/>
            <a:ext cx="3626783" cy="4210050"/>
          </a:xfrm>
          <a:prstGeom prst="rect">
            <a:avLst/>
          </a:prstGeom>
        </p:spPr>
      </p:pic>
      <p:pic>
        <p:nvPicPr>
          <p:cNvPr id="7" name="Immagine 6" descr="Immagine che contiene uomo, camminando, stanza, acqua&#10;&#10;Descrizione generata automaticamente">
            <a:extLst>
              <a:ext uri="{FF2B5EF4-FFF2-40B4-BE49-F238E27FC236}">
                <a16:creationId xmlns:a16="http://schemas.microsoft.com/office/drawing/2014/main" id="{3E60ACD9-CFAE-4613-A791-601C93EACA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8272" y="1628774"/>
            <a:ext cx="3835088" cy="4210051"/>
          </a:xfrm>
          <a:prstGeom prst="rect">
            <a:avLst/>
          </a:prstGeom>
        </p:spPr>
      </p:pic>
      <p:pic>
        <p:nvPicPr>
          <p:cNvPr id="13" name="Immagine 12" descr="Immagine che contiene esterni, sedendo&#10;&#10;Descrizione generata automaticamente">
            <a:extLst>
              <a:ext uri="{FF2B5EF4-FFF2-40B4-BE49-F238E27FC236}">
                <a16:creationId xmlns:a16="http://schemas.microsoft.com/office/drawing/2014/main" id="{F2F8FCF1-DB31-464B-9E6D-8DF1D1C8A0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662" y="1628773"/>
            <a:ext cx="3867150" cy="4210051"/>
          </a:xfrm>
          <a:prstGeom prst="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0636B7AD-E17E-48AB-B106-841D10AC0272}"/>
              </a:ext>
            </a:extLst>
          </p:cNvPr>
          <p:cNvSpPr txBox="1"/>
          <p:nvPr/>
        </p:nvSpPr>
        <p:spPr>
          <a:xfrm>
            <a:off x="209188" y="361950"/>
            <a:ext cx="116780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800" dirty="0">
                <a:solidFill>
                  <a:schemeClr val="bg1"/>
                </a:solidFill>
                <a:latin typeface="Bernard MT Condensed" panose="02050806060905020404" pitchFamily="18" charset="0"/>
              </a:rPr>
              <a:t>Giorno della Memoria</a:t>
            </a:r>
          </a:p>
        </p:txBody>
      </p:sp>
    </p:spTree>
    <p:extLst>
      <p:ext uri="{BB962C8B-B14F-4D97-AF65-F5344CB8AC3E}">
        <p14:creationId xmlns:p14="http://schemas.microsoft.com/office/powerpoint/2010/main" val="1201565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9B81A940-404A-41EE-808D-2285237AA6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496" y="1980737"/>
            <a:ext cx="3712467" cy="2807847"/>
          </a:xfrm>
          <a:prstGeom prst="rect">
            <a:avLst/>
          </a:prstGeom>
        </p:spPr>
      </p:pic>
      <p:sp>
        <p:nvSpPr>
          <p:cNvPr id="8" name="Segnaposto testo 7">
            <a:extLst>
              <a:ext uri="{FF2B5EF4-FFF2-40B4-BE49-F238E27FC236}">
                <a16:creationId xmlns:a16="http://schemas.microsoft.com/office/drawing/2014/main" id="{34B92868-030F-4F87-8A5E-6C06D4F890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900333"/>
            <a:ext cx="6461344" cy="4968656"/>
          </a:xfrm>
        </p:spPr>
        <p:txBody>
          <a:bodyPr>
            <a:normAutofit fontScale="92500" lnSpcReduction="20000"/>
          </a:bodyPr>
          <a:lstStyle/>
          <a:p>
            <a:pPr marL="285750" lvl="0" indent="-28575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2">
                    <a:lumMod val="75000"/>
                  </a:schemeClr>
                </a:solidFill>
                <a:latin typeface="Baskerville Old Face" panose="020206020805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Cercare di comprendere quanto è successo è impossibile, ma conoscere e ricordare è fondamentale.</a:t>
            </a:r>
          </a:p>
          <a:p>
            <a:pPr marL="285750" lvl="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2">
                    <a:lumMod val="75000"/>
                  </a:schemeClr>
                </a:solidFill>
                <a:latin typeface="Baskerville Old Face" panose="020206020805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Devi avere coraggio per raccontare.</a:t>
            </a:r>
          </a:p>
          <a:p>
            <a:pPr marL="285750" lvl="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2">
                    <a:lumMod val="75000"/>
                  </a:schemeClr>
                </a:solidFill>
                <a:latin typeface="Baskerville Old Face" panose="020206020805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Quanto può essere crudele e meschino l’uomo?</a:t>
            </a:r>
          </a:p>
          <a:p>
            <a:pPr marL="285750" lvl="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2">
                    <a:lumMod val="75000"/>
                  </a:schemeClr>
                </a:solidFill>
                <a:latin typeface="Baskerville Old Face" panose="020206020805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Quel filo spinato, non è ancora del tutto tagliato..</a:t>
            </a:r>
          </a:p>
          <a:p>
            <a:pPr marL="285750" lvl="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2">
                    <a:lumMod val="75000"/>
                  </a:schemeClr>
                </a:solidFill>
                <a:latin typeface="Baskerville Old Face" panose="020206020805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memoria è l’unico vaccino contro l’indifferenza.</a:t>
            </a:r>
          </a:p>
          <a:p>
            <a:pPr marL="285750" lvl="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2">
                    <a:lumMod val="75000"/>
                  </a:schemeClr>
                </a:solidFill>
                <a:latin typeface="Baskerville Old Face" panose="020206020805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Non dovremmo ricordare le atrocità commesse dall’uomo solo il 27 Gennaio, ma ricordarle anche i 364 giorni rimanenti.</a:t>
            </a:r>
          </a:p>
          <a:p>
            <a:pPr marL="285750" lvl="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2">
                    <a:lumMod val="75000"/>
                  </a:schemeClr>
                </a:solidFill>
                <a:latin typeface="Baskerville Old Face" panose="020206020805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Ricordiamo per non dimenticare, ma soprattutto per non ripetere.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it-IT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it-IT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it-IT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8189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83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8" baseType="lpstr">
      <vt:lpstr>Arial</vt:lpstr>
      <vt:lpstr>Baskerville Old Face</vt:lpstr>
      <vt:lpstr>Bernard MT Condensed</vt:lpstr>
      <vt:lpstr>Calibri</vt:lpstr>
      <vt:lpstr>Calibri Light</vt:lpstr>
      <vt:lpstr>Tema di Office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LABORATORIO</dc:creator>
  <cp:lastModifiedBy>LABORATORIO</cp:lastModifiedBy>
  <cp:revision>7</cp:revision>
  <dcterms:created xsi:type="dcterms:W3CDTF">2021-01-20T12:08:17Z</dcterms:created>
  <dcterms:modified xsi:type="dcterms:W3CDTF">2021-01-20T14:29:25Z</dcterms:modified>
</cp:coreProperties>
</file>