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48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5771-2E28-4E58-BB6C-198B0800C700}" type="datetimeFigureOut">
              <a:rPr lang="it-IT" smtClean="0"/>
              <a:t>20/01/21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104B-7610-4DC7-B293-092C19B419BE}" type="slidenum">
              <a:rPr lang="it-IT" smtClean="0"/>
              <a:t>‹N›</a:t>
            </a:fld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5771-2E28-4E58-BB6C-198B0800C700}" type="datetimeFigureOut">
              <a:rPr lang="it-IT" smtClean="0"/>
              <a:t>20/01/21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104B-7610-4DC7-B293-092C19B419B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5771-2E28-4E58-BB6C-198B0800C700}" type="datetimeFigureOut">
              <a:rPr lang="it-IT" smtClean="0"/>
              <a:t>20/01/21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104B-7610-4DC7-B293-092C19B419B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5771-2E28-4E58-BB6C-198B0800C700}" type="datetimeFigureOut">
              <a:rPr lang="it-IT" smtClean="0"/>
              <a:t>20/01/21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104B-7610-4DC7-B293-092C19B419BE}" type="slidenum">
              <a:rPr lang="it-IT" smtClean="0"/>
              <a:t>‹N›</a:t>
            </a:fld>
            <a:endParaRPr lang="it-IT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5771-2E28-4E58-BB6C-198B0800C700}" type="datetimeFigureOut">
              <a:rPr lang="it-IT" smtClean="0"/>
              <a:t>20/01/21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104B-7610-4DC7-B293-092C19B419B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5771-2E28-4E58-BB6C-198B0800C700}" type="datetimeFigureOut">
              <a:rPr lang="it-IT" smtClean="0"/>
              <a:t>20/01/21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104B-7610-4DC7-B293-092C19B419B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5771-2E28-4E58-BB6C-198B0800C700}" type="datetimeFigureOut">
              <a:rPr lang="it-IT" smtClean="0"/>
              <a:t>20/01/21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104B-7610-4DC7-B293-092C19B419B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5771-2E28-4E58-BB6C-198B0800C700}" type="datetimeFigureOut">
              <a:rPr lang="it-IT" smtClean="0"/>
              <a:t>20/01/21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104B-7610-4DC7-B293-092C19B419B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5771-2E28-4E58-BB6C-198B0800C700}" type="datetimeFigureOut">
              <a:rPr lang="it-IT" smtClean="0"/>
              <a:t>20/01/21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104B-7610-4DC7-B293-092C19B419B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5771-2E28-4E58-BB6C-198B0800C700}" type="datetimeFigureOut">
              <a:rPr lang="it-IT" smtClean="0"/>
              <a:t>20/01/21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104B-7610-4DC7-B293-092C19B419B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5771-2E28-4E58-BB6C-198B0800C700}" type="datetimeFigureOut">
              <a:rPr lang="it-IT" smtClean="0"/>
              <a:t>20/01/21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104B-7610-4DC7-B293-092C19B419B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C5615771-2E28-4E58-BB6C-198B0800C700}" type="datetimeFigureOut">
              <a:rPr lang="it-IT" smtClean="0"/>
              <a:t>20/01/21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5BCC104B-7610-4DC7-B293-092C19B419BE}" type="slidenum">
              <a:rPr lang="it-IT" smtClean="0"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4174" y="2204864"/>
            <a:ext cx="9064330" cy="1368152"/>
          </a:xfrm>
        </p:spPr>
        <p:txBody>
          <a:bodyPr>
            <a:noAutofit/>
          </a:bodyPr>
          <a:lstStyle/>
          <a:p>
            <a:r>
              <a:rPr lang="it-IT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La Memoria è l’unico vaccino contro l’indifferenza.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57565"/>
            <a:ext cx="2987824" cy="1713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605" y="1033006"/>
            <a:ext cx="2762250" cy="1657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0" y="157565"/>
            <a:ext cx="2744565" cy="18571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21" y="4423937"/>
            <a:ext cx="3182597" cy="22469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300" y="3848729"/>
            <a:ext cx="2766836" cy="15568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622" y="4720669"/>
            <a:ext cx="3521222" cy="1980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1861243"/>
      </p:ext>
    </p:extLst>
  </p:cSld>
  <p:clrMapOvr>
    <a:masterClrMapping/>
  </p:clrMapOvr>
</p:sld>
</file>

<file path=ppt/theme/theme1.xml><?xml version="1.0" encoding="utf-8"?>
<a:theme xmlns:a="http://schemas.openxmlformats.org/drawingml/2006/main" name="Orizzonte">
  <a:themeElements>
    <a:clrScheme name="Orizzonte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Orizzonte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rizzonte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86</TotalTime>
  <Words>8</Words>
  <Application>Microsoft Office PowerPoint</Application>
  <PresentationFormat>Presentazione su schermo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Orizzonte</vt:lpstr>
      <vt:lpstr>La Memoria è l’unico vaccino contro l’indifferenza.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Memoria è l’unico vaccino contro l’indifferenza.</dc:title>
  <dc:creator>ganna arafat</dc:creator>
  <cp:lastModifiedBy>nada.elseaidy51@gmail.com</cp:lastModifiedBy>
  <cp:revision>4</cp:revision>
  <dcterms:created xsi:type="dcterms:W3CDTF">2021-01-20T19:28:04Z</dcterms:created>
  <dcterms:modified xsi:type="dcterms:W3CDTF">2021-01-20T21:02:00Z</dcterms:modified>
</cp:coreProperties>
</file>