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embeddedFontLst>
    <p:embeddedFont>
      <p:font typeface="Roboto"/>
      <p:regular r:id="rId13"/>
      <p:bold r:id="rId14"/>
      <p:italic r:id="rId15"/>
      <p:boldItalic r:id="rId16"/>
    </p:embeddedFont>
    <p:embeddedFont>
      <p:font typeface="Merriweath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erriweather-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Roboto-regular.fntdata"/><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Roboto-italic.fntdata"/><Relationship Id="rId14" Type="http://schemas.openxmlformats.org/officeDocument/2006/relationships/font" Target="fonts/Roboto-bold.fntdata"/><Relationship Id="rId17" Type="http://schemas.openxmlformats.org/officeDocument/2006/relationships/font" Target="fonts/Merriweather-regular.fntdata"/><Relationship Id="rId16" Type="http://schemas.openxmlformats.org/officeDocument/2006/relationships/font" Target="fonts/Roboto-boldItalic.fntdata"/><Relationship Id="rId5" Type="http://schemas.openxmlformats.org/officeDocument/2006/relationships/notesMaster" Target="notesMasters/notesMaster1.xml"/><Relationship Id="rId19" Type="http://schemas.openxmlformats.org/officeDocument/2006/relationships/font" Target="fonts/Merriweather-italic.fntdata"/><Relationship Id="rId6" Type="http://schemas.openxmlformats.org/officeDocument/2006/relationships/slide" Target="slides/slide1.xml"/><Relationship Id="rId18" Type="http://schemas.openxmlformats.org/officeDocument/2006/relationships/font" Target="fonts/Merriweather-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b7796b7cc1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b7796b7cc1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b7796b7cc1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b7796b7cc1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b7796b7cc1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b7796b7cc1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b7796b7cc1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b7796b7cc1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b7796b7cc1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b7796b7cc1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b7796b7cc1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b7796b7cc1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125" y="0"/>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1" name="Google Shape;11;p2"/>
          <p:cNvSpPr txBox="1"/>
          <p:nvPr>
            <p:ph type="ctrTitle"/>
          </p:nvPr>
        </p:nvSpPr>
        <p:spPr>
          <a:xfrm>
            <a:off x="311700" y="539725"/>
            <a:ext cx="8520600" cy="12825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2" name="Google Shape;12;p2"/>
          <p:cNvSpPr txBox="1"/>
          <p:nvPr>
            <p:ph idx="1" type="subTitle"/>
          </p:nvPr>
        </p:nvSpPr>
        <p:spPr>
          <a:xfrm>
            <a:off x="311700" y="1878560"/>
            <a:ext cx="4242600" cy="7383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54" name="Shape 54"/>
        <p:cNvGrpSpPr/>
        <p:nvPr/>
      </p:nvGrpSpPr>
      <p:grpSpPr>
        <a:xfrm>
          <a:off x="0" y="0"/>
          <a:ext cx="0" cy="0"/>
          <a:chOff x="0" y="0"/>
          <a:chExt cx="0" cy="0"/>
        </a:xfrm>
      </p:grpSpPr>
      <p:sp>
        <p:nvSpPr>
          <p:cNvPr id="55" name="Google Shape;55;p11"/>
          <p:cNvSpPr txBox="1"/>
          <p:nvPr>
            <p:ph hasCustomPrompt="1" type="title"/>
          </p:nvPr>
        </p:nvSpPr>
        <p:spPr>
          <a:xfrm>
            <a:off x="311750" y="831175"/>
            <a:ext cx="5334900" cy="12447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56" name="Google Shape;56;p11"/>
          <p:cNvSpPr txBox="1"/>
          <p:nvPr>
            <p:ph idx="1" type="body"/>
          </p:nvPr>
        </p:nvSpPr>
        <p:spPr>
          <a:xfrm>
            <a:off x="311700" y="2121425"/>
            <a:ext cx="5334900" cy="9426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1600"/>
              </a:spcBef>
              <a:spcAft>
                <a:spcPts val="0"/>
              </a:spcAft>
              <a:buClr>
                <a:schemeClr val="accent2"/>
              </a:buClr>
              <a:buSzPts val="1100"/>
              <a:buChar char="○"/>
              <a:defRPr>
                <a:solidFill>
                  <a:schemeClr val="accent2"/>
                </a:solidFill>
              </a:defRPr>
            </a:lvl2pPr>
            <a:lvl3pPr indent="-298450" lvl="2" marL="1371600">
              <a:spcBef>
                <a:spcPts val="1600"/>
              </a:spcBef>
              <a:spcAft>
                <a:spcPts val="0"/>
              </a:spcAft>
              <a:buClr>
                <a:schemeClr val="accent2"/>
              </a:buClr>
              <a:buSzPts val="1100"/>
              <a:buChar char="■"/>
              <a:defRPr>
                <a:solidFill>
                  <a:schemeClr val="accent2"/>
                </a:solidFill>
              </a:defRPr>
            </a:lvl3pPr>
            <a:lvl4pPr indent="-298450" lvl="3" marL="1828800">
              <a:spcBef>
                <a:spcPts val="1600"/>
              </a:spcBef>
              <a:spcAft>
                <a:spcPts val="0"/>
              </a:spcAft>
              <a:buClr>
                <a:schemeClr val="accent2"/>
              </a:buClr>
              <a:buSzPts val="1100"/>
              <a:buChar char="●"/>
              <a:defRPr>
                <a:solidFill>
                  <a:schemeClr val="accent2"/>
                </a:solidFill>
              </a:defRPr>
            </a:lvl4pPr>
            <a:lvl5pPr indent="-298450" lvl="4" marL="2286000">
              <a:spcBef>
                <a:spcPts val="1600"/>
              </a:spcBef>
              <a:spcAft>
                <a:spcPts val="0"/>
              </a:spcAft>
              <a:buClr>
                <a:schemeClr val="accent2"/>
              </a:buClr>
              <a:buSzPts val="1100"/>
              <a:buChar char="○"/>
              <a:defRPr>
                <a:solidFill>
                  <a:schemeClr val="accent2"/>
                </a:solidFill>
              </a:defRPr>
            </a:lvl5pPr>
            <a:lvl6pPr indent="-298450" lvl="5" marL="2743200">
              <a:spcBef>
                <a:spcPts val="1600"/>
              </a:spcBef>
              <a:spcAft>
                <a:spcPts val="0"/>
              </a:spcAft>
              <a:buClr>
                <a:schemeClr val="accent2"/>
              </a:buClr>
              <a:buSzPts val="1100"/>
              <a:buChar char="■"/>
              <a:defRPr>
                <a:solidFill>
                  <a:schemeClr val="accent2"/>
                </a:solidFill>
              </a:defRPr>
            </a:lvl6pPr>
            <a:lvl7pPr indent="-298450" lvl="6" marL="3200400">
              <a:spcBef>
                <a:spcPts val="1600"/>
              </a:spcBef>
              <a:spcAft>
                <a:spcPts val="0"/>
              </a:spcAft>
              <a:buClr>
                <a:schemeClr val="accent2"/>
              </a:buClr>
              <a:buSzPts val="1100"/>
              <a:buChar char="●"/>
              <a:defRPr>
                <a:solidFill>
                  <a:schemeClr val="accent2"/>
                </a:solidFill>
              </a:defRPr>
            </a:lvl7pPr>
            <a:lvl8pPr indent="-298450" lvl="7" marL="3657600">
              <a:spcBef>
                <a:spcPts val="1600"/>
              </a:spcBef>
              <a:spcAft>
                <a:spcPts val="0"/>
              </a:spcAft>
              <a:buClr>
                <a:schemeClr val="accent2"/>
              </a:buClr>
              <a:buSzPts val="1100"/>
              <a:buChar char="○"/>
              <a:defRPr>
                <a:solidFill>
                  <a:schemeClr val="accent2"/>
                </a:solidFill>
              </a:defRPr>
            </a:lvl8pPr>
            <a:lvl9pPr indent="-298450" lvl="8" marL="4114800">
              <a:spcBef>
                <a:spcPts val="1600"/>
              </a:spcBef>
              <a:spcAft>
                <a:spcPts val="1600"/>
              </a:spcAft>
              <a:buClr>
                <a:schemeClr val="accent2"/>
              </a:buClr>
              <a:buSzPts val="1100"/>
              <a:buChar char="■"/>
              <a:defRPr>
                <a:solidFill>
                  <a:schemeClr val="accent2"/>
                </a:solidFill>
              </a:defRPr>
            </a:lvl9pPr>
          </a:lstStyle>
          <a:p/>
        </p:txBody>
      </p:sp>
      <p:sp>
        <p:nvSpPr>
          <p:cNvPr id="57" name="Google Shape;5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14" name="Shape 14"/>
        <p:cNvGrpSpPr/>
        <p:nvPr/>
      </p:nvGrpSpPr>
      <p:grpSpPr>
        <a:xfrm>
          <a:off x="0" y="0"/>
          <a:ext cx="0" cy="0"/>
          <a:chOff x="0" y="0"/>
          <a:chExt cx="0" cy="0"/>
        </a:xfrm>
      </p:grpSpPr>
      <p:sp>
        <p:nvSpPr>
          <p:cNvPr id="15" name="Google Shape;15;p3"/>
          <p:cNvSpPr/>
          <p:nvPr/>
        </p:nvSpPr>
        <p:spPr>
          <a:xfrm>
            <a:off x="0" y="48099"/>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6" name="Google Shape;16;p3"/>
          <p:cNvSpPr/>
          <p:nvPr/>
        </p:nvSpPr>
        <p:spPr>
          <a:xfrm>
            <a:off x="0" y="0"/>
            <a:ext cx="9144250" cy="4398100"/>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17" name="Google Shape;17;p3"/>
          <p:cNvSpPr txBox="1"/>
          <p:nvPr>
            <p:ph type="title"/>
          </p:nvPr>
        </p:nvSpPr>
        <p:spPr>
          <a:xfrm>
            <a:off x="311700" y="539725"/>
            <a:ext cx="8520600" cy="12825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0"/>
            <a:ext cx="4314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p:nvPr/>
        </p:nvSpPr>
        <p:spPr>
          <a:xfrm>
            <a:off x="0" y="44125"/>
            <a:ext cx="4313625" cy="4399375"/>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22" name="Google Shape;22;p4"/>
          <p:cNvSpPr/>
          <p:nvPr/>
        </p:nvSpPr>
        <p:spPr>
          <a:xfrm>
            <a:off x="-125" y="0"/>
            <a:ext cx="4316900" cy="4395600"/>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23" name="Google Shape;23;p4"/>
          <p:cNvSpPr txBox="1"/>
          <p:nvPr>
            <p:ph type="title"/>
          </p:nvPr>
        </p:nvSpPr>
        <p:spPr>
          <a:xfrm>
            <a:off x="311725" y="500925"/>
            <a:ext cx="3706500" cy="2508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4" name="Google Shape;24;p4"/>
          <p:cNvSpPr txBox="1"/>
          <p:nvPr>
            <p:ph idx="1" type="body"/>
          </p:nvPr>
        </p:nvSpPr>
        <p:spPr>
          <a:xfrm>
            <a:off x="4644675" y="500925"/>
            <a:ext cx="4166400" cy="40986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25" name="Google Shape;25;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p5"/>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5"/>
          <p:cNvSpPr txBox="1"/>
          <p:nvPr>
            <p:ph type="title"/>
          </p:nvPr>
        </p:nvSpPr>
        <p:spPr>
          <a:xfrm>
            <a:off x="311725" y="500925"/>
            <a:ext cx="8520600" cy="623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9" name="Google Shape;29;p5"/>
          <p:cNvSpPr txBox="1"/>
          <p:nvPr>
            <p:ph idx="1" type="body"/>
          </p:nvPr>
        </p:nvSpPr>
        <p:spPr>
          <a:xfrm>
            <a:off x="311700" y="1505700"/>
            <a:ext cx="3999900" cy="3076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0" name="Google Shape;30;p5"/>
          <p:cNvSpPr txBox="1"/>
          <p:nvPr>
            <p:ph idx="2" type="body"/>
          </p:nvPr>
        </p:nvSpPr>
        <p:spPr>
          <a:xfrm>
            <a:off x="4832400" y="1505700"/>
            <a:ext cx="3999900" cy="3076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1" name="Google Shape;31;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2" name="Shape 32"/>
        <p:cNvGrpSpPr/>
        <p:nvPr/>
      </p:nvGrpSpPr>
      <p:grpSpPr>
        <a:xfrm>
          <a:off x="0" y="0"/>
          <a:ext cx="0" cy="0"/>
          <a:chOff x="0" y="0"/>
          <a:chExt cx="0" cy="0"/>
        </a:xfrm>
      </p:grpSpPr>
      <p:sp>
        <p:nvSpPr>
          <p:cNvPr id="33" name="Google Shape;33;p6"/>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311725" y="500925"/>
            <a:ext cx="8520600" cy="623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5" name="Google Shape;35;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p:nvPr/>
        </p:nvSpPr>
        <p:spPr>
          <a:xfrm>
            <a:off x="0" y="0"/>
            <a:ext cx="37644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txBox="1"/>
          <p:nvPr>
            <p:ph type="title"/>
          </p:nvPr>
        </p:nvSpPr>
        <p:spPr>
          <a:xfrm>
            <a:off x="311725" y="500925"/>
            <a:ext cx="3127500" cy="18291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9" name="Google Shape;39;p7"/>
          <p:cNvSpPr txBox="1"/>
          <p:nvPr>
            <p:ph idx="1" type="body"/>
          </p:nvPr>
        </p:nvSpPr>
        <p:spPr>
          <a:xfrm>
            <a:off x="311700" y="2390650"/>
            <a:ext cx="3127500" cy="22980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1600"/>
              </a:spcBef>
              <a:spcAft>
                <a:spcPts val="0"/>
              </a:spcAft>
              <a:buClr>
                <a:schemeClr val="accent2"/>
              </a:buClr>
              <a:buSzPts val="1100"/>
              <a:buChar char="○"/>
              <a:defRPr>
                <a:solidFill>
                  <a:schemeClr val="accent2"/>
                </a:solidFill>
              </a:defRPr>
            </a:lvl2pPr>
            <a:lvl3pPr indent="-298450" lvl="2" marL="1371600">
              <a:spcBef>
                <a:spcPts val="1600"/>
              </a:spcBef>
              <a:spcAft>
                <a:spcPts val="0"/>
              </a:spcAft>
              <a:buClr>
                <a:schemeClr val="accent2"/>
              </a:buClr>
              <a:buSzPts val="1100"/>
              <a:buChar char="■"/>
              <a:defRPr>
                <a:solidFill>
                  <a:schemeClr val="accent2"/>
                </a:solidFill>
              </a:defRPr>
            </a:lvl3pPr>
            <a:lvl4pPr indent="-298450" lvl="3" marL="1828800">
              <a:spcBef>
                <a:spcPts val="1600"/>
              </a:spcBef>
              <a:spcAft>
                <a:spcPts val="0"/>
              </a:spcAft>
              <a:buClr>
                <a:schemeClr val="accent2"/>
              </a:buClr>
              <a:buSzPts val="1100"/>
              <a:buChar char="●"/>
              <a:defRPr>
                <a:solidFill>
                  <a:schemeClr val="accent2"/>
                </a:solidFill>
              </a:defRPr>
            </a:lvl4pPr>
            <a:lvl5pPr indent="-298450" lvl="4" marL="2286000">
              <a:spcBef>
                <a:spcPts val="1600"/>
              </a:spcBef>
              <a:spcAft>
                <a:spcPts val="0"/>
              </a:spcAft>
              <a:buClr>
                <a:schemeClr val="accent2"/>
              </a:buClr>
              <a:buSzPts val="1100"/>
              <a:buChar char="○"/>
              <a:defRPr>
                <a:solidFill>
                  <a:schemeClr val="accent2"/>
                </a:solidFill>
              </a:defRPr>
            </a:lvl5pPr>
            <a:lvl6pPr indent="-298450" lvl="5" marL="2743200">
              <a:spcBef>
                <a:spcPts val="1600"/>
              </a:spcBef>
              <a:spcAft>
                <a:spcPts val="0"/>
              </a:spcAft>
              <a:buClr>
                <a:schemeClr val="accent2"/>
              </a:buClr>
              <a:buSzPts val="1100"/>
              <a:buChar char="■"/>
              <a:defRPr>
                <a:solidFill>
                  <a:schemeClr val="accent2"/>
                </a:solidFill>
              </a:defRPr>
            </a:lvl6pPr>
            <a:lvl7pPr indent="-298450" lvl="6" marL="3200400">
              <a:spcBef>
                <a:spcPts val="1600"/>
              </a:spcBef>
              <a:spcAft>
                <a:spcPts val="0"/>
              </a:spcAft>
              <a:buClr>
                <a:schemeClr val="accent2"/>
              </a:buClr>
              <a:buSzPts val="1100"/>
              <a:buChar char="●"/>
              <a:defRPr>
                <a:solidFill>
                  <a:schemeClr val="accent2"/>
                </a:solidFill>
              </a:defRPr>
            </a:lvl7pPr>
            <a:lvl8pPr indent="-298450" lvl="7" marL="3657600">
              <a:spcBef>
                <a:spcPts val="1600"/>
              </a:spcBef>
              <a:spcAft>
                <a:spcPts val="0"/>
              </a:spcAft>
              <a:buClr>
                <a:schemeClr val="accent2"/>
              </a:buClr>
              <a:buSzPts val="1100"/>
              <a:buChar char="○"/>
              <a:defRPr>
                <a:solidFill>
                  <a:schemeClr val="accent2"/>
                </a:solidFill>
              </a:defRPr>
            </a:lvl8pPr>
            <a:lvl9pPr indent="-298450" lvl="8" marL="4114800">
              <a:spcBef>
                <a:spcPts val="1600"/>
              </a:spcBef>
              <a:spcAft>
                <a:spcPts val="1600"/>
              </a:spcAft>
              <a:buClr>
                <a:schemeClr val="accent2"/>
              </a:buClr>
              <a:buSzPts val="1100"/>
              <a:buChar char="■"/>
              <a:defRPr>
                <a:solidFill>
                  <a:schemeClr val="accent2"/>
                </a:solidFill>
              </a:defRPr>
            </a:lvl9pPr>
          </a:lstStyle>
          <a:p/>
        </p:txBody>
      </p:sp>
      <p:sp>
        <p:nvSpPr>
          <p:cNvPr id="40" name="Google Shape;40;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41" name="Shape 41"/>
        <p:cNvGrpSpPr/>
        <p:nvPr/>
      </p:nvGrpSpPr>
      <p:grpSpPr>
        <a:xfrm>
          <a:off x="0" y="0"/>
          <a:ext cx="0" cy="0"/>
          <a:chOff x="0" y="0"/>
          <a:chExt cx="0" cy="0"/>
        </a:xfrm>
      </p:grpSpPr>
      <p:sp>
        <p:nvSpPr>
          <p:cNvPr id="42" name="Google Shape;42;p8"/>
          <p:cNvSpPr txBox="1"/>
          <p:nvPr>
            <p:ph type="title"/>
          </p:nvPr>
        </p:nvSpPr>
        <p:spPr>
          <a:xfrm>
            <a:off x="311675" y="798600"/>
            <a:ext cx="6247800" cy="3546300"/>
          </a:xfrm>
          <a:prstGeom prst="rect">
            <a:avLst/>
          </a:prstGeom>
        </p:spPr>
        <p:txBody>
          <a:bodyPr anchorCtr="0" anchor="ctr"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43" name="Google Shape;43;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9"/>
          <p:cNvSpPr/>
          <p:nvPr/>
        </p:nvSpPr>
        <p:spPr>
          <a:xfrm>
            <a:off x="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9"/>
          <p:cNvSpPr txBox="1"/>
          <p:nvPr>
            <p:ph type="title"/>
          </p:nvPr>
        </p:nvSpPr>
        <p:spPr>
          <a:xfrm>
            <a:off x="311300" y="500925"/>
            <a:ext cx="3704400" cy="2049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47" name="Google Shape;47;p9"/>
          <p:cNvSpPr txBox="1"/>
          <p:nvPr>
            <p:ph idx="1" type="subTitle"/>
          </p:nvPr>
        </p:nvSpPr>
        <p:spPr>
          <a:xfrm>
            <a:off x="304800" y="2626725"/>
            <a:ext cx="3704400" cy="926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p:txBody>
      </p:sp>
      <p:sp>
        <p:nvSpPr>
          <p:cNvPr id="48" name="Google Shape;48;p9"/>
          <p:cNvSpPr txBox="1"/>
          <p:nvPr>
            <p:ph idx="2" type="body"/>
          </p:nvPr>
        </p:nvSpPr>
        <p:spPr>
          <a:xfrm>
            <a:off x="4879025" y="500925"/>
            <a:ext cx="3954000" cy="4111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49" name="Google Shape;49;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 name="Shape 50"/>
        <p:cNvGrpSpPr/>
        <p:nvPr/>
      </p:nvGrpSpPr>
      <p:grpSpPr>
        <a:xfrm>
          <a:off x="0" y="0"/>
          <a:ext cx="0" cy="0"/>
          <a:chOff x="0" y="0"/>
          <a:chExt cx="0" cy="0"/>
        </a:xfrm>
      </p:grpSpPr>
      <p:sp>
        <p:nvSpPr>
          <p:cNvPr id="51" name="Google Shape;51;p10"/>
          <p:cNvSpPr/>
          <p:nvPr/>
        </p:nvSpPr>
        <p:spPr>
          <a:xfrm>
            <a:off x="0" y="4369000"/>
            <a:ext cx="9144000" cy="7743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0"/>
          <p:cNvSpPr txBox="1"/>
          <p:nvPr>
            <p:ph idx="1" type="body"/>
          </p:nvPr>
        </p:nvSpPr>
        <p:spPr>
          <a:xfrm>
            <a:off x="311700" y="4521400"/>
            <a:ext cx="7979400" cy="460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p:txBody>
      </p:sp>
      <p:sp>
        <p:nvSpPr>
          <p:cNvPr id="53" name="Google Shape;5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indent="-298450" lvl="1" marL="9144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indent="-298450" lvl="2" marL="13716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indent="-298450" lvl="3" marL="18288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indent="-298450" lvl="4" marL="22860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indent="-298450" lvl="5" marL="27432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indent="-298450" lvl="6" marL="32004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indent="-298450" lvl="7" marL="36576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indent="-298450" lvl="8" marL="4114800">
              <a:lnSpc>
                <a:spcPct val="115000"/>
              </a:lnSpc>
              <a:spcBef>
                <a:spcPts val="1600"/>
              </a:spcBef>
              <a:spcAft>
                <a:spcPts val="1600"/>
              </a:spcAft>
              <a:buClr>
                <a:schemeClr val="dk2"/>
              </a:buClr>
              <a:buSzPts val="1100"/>
              <a:buFont typeface="Roboto"/>
              <a:buChar char="■"/>
              <a:defRPr sz="1100">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3"/>
          <p:cNvSpPr txBox="1"/>
          <p:nvPr>
            <p:ph type="ctrTitle"/>
          </p:nvPr>
        </p:nvSpPr>
        <p:spPr>
          <a:xfrm>
            <a:off x="2513400" y="596050"/>
            <a:ext cx="4117200" cy="128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 sz="3400">
                <a:solidFill>
                  <a:srgbClr val="C43FC3"/>
                </a:solidFill>
                <a:latin typeface="Times New Roman"/>
                <a:ea typeface="Times New Roman"/>
                <a:cs typeface="Times New Roman"/>
                <a:sym typeface="Times New Roman"/>
              </a:rPr>
              <a:t>Alma Rose,</a:t>
            </a:r>
            <a:r>
              <a:rPr lang="it">
                <a:solidFill>
                  <a:srgbClr val="C43FC3"/>
                </a:solidFill>
                <a:latin typeface="Times New Roman"/>
                <a:ea typeface="Times New Roman"/>
                <a:cs typeface="Times New Roman"/>
                <a:sym typeface="Times New Roman"/>
              </a:rPr>
              <a:t> </a:t>
            </a:r>
            <a:endParaRPr>
              <a:solidFill>
                <a:srgbClr val="C43FC3"/>
              </a:solidFill>
              <a:latin typeface="Times New Roman"/>
              <a:ea typeface="Times New Roman"/>
              <a:cs typeface="Times New Roman"/>
              <a:sym typeface="Times New Roman"/>
            </a:endParaRPr>
          </a:p>
          <a:p>
            <a:pPr indent="0" lvl="0" marL="0" rtl="0" algn="l">
              <a:spcBef>
                <a:spcPts val="0"/>
              </a:spcBef>
              <a:spcAft>
                <a:spcPts val="0"/>
              </a:spcAft>
              <a:buNone/>
            </a:pPr>
            <a:r>
              <a:rPr lang="it" sz="2800">
                <a:solidFill>
                  <a:srgbClr val="C43FC3"/>
                </a:solidFill>
                <a:latin typeface="Times New Roman"/>
                <a:ea typeface="Times New Roman"/>
                <a:cs typeface="Times New Roman"/>
                <a:sym typeface="Times New Roman"/>
              </a:rPr>
              <a:t>la violinista di Auschwitz</a:t>
            </a:r>
            <a:r>
              <a:rPr lang="it" sz="2800">
                <a:solidFill>
                  <a:srgbClr val="C43FC3"/>
                </a:solidFill>
                <a:latin typeface="Times New Roman"/>
                <a:ea typeface="Times New Roman"/>
                <a:cs typeface="Times New Roman"/>
                <a:sym typeface="Times New Roman"/>
              </a:rPr>
              <a:t> </a:t>
            </a:r>
            <a:endParaRPr sz="2800">
              <a:solidFill>
                <a:srgbClr val="C43FC3"/>
              </a:solidFill>
              <a:latin typeface="Times New Roman"/>
              <a:ea typeface="Times New Roman"/>
              <a:cs typeface="Times New Roman"/>
              <a:sym typeface="Times New Roman"/>
            </a:endParaRPr>
          </a:p>
        </p:txBody>
      </p:sp>
      <p:sp>
        <p:nvSpPr>
          <p:cNvPr id="65" name="Google Shape;65;p13"/>
          <p:cNvSpPr txBox="1"/>
          <p:nvPr>
            <p:ph idx="1" type="subTitle"/>
          </p:nvPr>
        </p:nvSpPr>
        <p:spPr>
          <a:xfrm>
            <a:off x="251875" y="2153685"/>
            <a:ext cx="4242600" cy="738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700">
                <a:latin typeface="Times New Roman"/>
                <a:ea typeface="Times New Roman"/>
                <a:cs typeface="Times New Roman"/>
                <a:sym typeface="Times New Roman"/>
              </a:rPr>
              <a:t>Nome e cognome: Ilaria Castillo   </a:t>
            </a:r>
            <a:endParaRPr sz="1700">
              <a:latin typeface="Times New Roman"/>
              <a:ea typeface="Times New Roman"/>
              <a:cs typeface="Times New Roman"/>
              <a:sym typeface="Times New Roman"/>
            </a:endParaRPr>
          </a:p>
          <a:p>
            <a:pPr indent="0" lvl="0" marL="0" rtl="0" algn="l">
              <a:spcBef>
                <a:spcPts val="0"/>
              </a:spcBef>
              <a:spcAft>
                <a:spcPts val="0"/>
              </a:spcAft>
              <a:buNone/>
            </a:pPr>
            <a:r>
              <a:rPr lang="it" sz="1700">
                <a:latin typeface="Times New Roman"/>
                <a:ea typeface="Times New Roman"/>
                <a:cs typeface="Times New Roman"/>
                <a:sym typeface="Times New Roman"/>
              </a:rPr>
              <a:t>Classe: 5 Bsss</a:t>
            </a:r>
            <a:endParaRPr sz="1700">
              <a:latin typeface="Times New Roman"/>
              <a:ea typeface="Times New Roman"/>
              <a:cs typeface="Times New Roman"/>
              <a:sym typeface="Times New Roman"/>
            </a:endParaRPr>
          </a:p>
        </p:txBody>
      </p:sp>
      <p:pic>
        <p:nvPicPr>
          <p:cNvPr id="66" name="Google Shape;66;p13"/>
          <p:cNvPicPr preferRelativeResize="0"/>
          <p:nvPr/>
        </p:nvPicPr>
        <p:blipFill>
          <a:blip r:embed="rId3">
            <a:alphaModFix/>
          </a:blip>
          <a:stretch>
            <a:fillRect/>
          </a:stretch>
        </p:blipFill>
        <p:spPr>
          <a:xfrm>
            <a:off x="6490125" y="332325"/>
            <a:ext cx="2285208" cy="30164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4"/>
          <p:cNvSpPr txBox="1"/>
          <p:nvPr>
            <p:ph idx="1" type="body"/>
          </p:nvPr>
        </p:nvSpPr>
        <p:spPr>
          <a:xfrm>
            <a:off x="4644675" y="500925"/>
            <a:ext cx="4166400" cy="40986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sz="1350">
                <a:solidFill>
                  <a:srgbClr val="000000"/>
                </a:solidFill>
              </a:rPr>
              <a:t>Alma Maria Rosé (Vienna, 3 novembre 1906 – Campo di concentramento di Auschwitz, 5 aprile 1944) è stata una violinista austriaca. Di discendenza ebraica, suo zio era il compositore Gustav Mahler. Fu deportata dai nazisti nel campo di concentramento di Auschwitz-Birkenau. Lì, per 10 mesi, diresse l'Orchestra femminile di Auschwitz, un'orchestra di prigioniere che suonavano per i loro carcerieri per sopravvivere.                                                                         Alma Rosé morì nel campo di concentramento di una malattia improvvisa, forse avvelenamento da cibo.</a:t>
            </a:r>
            <a:endParaRPr sz="1350">
              <a:solidFill>
                <a:srgbClr val="000000"/>
              </a:solidFill>
            </a:endParaRPr>
          </a:p>
        </p:txBody>
      </p:sp>
      <p:pic>
        <p:nvPicPr>
          <p:cNvPr id="72" name="Google Shape;72;p14"/>
          <p:cNvPicPr preferRelativeResize="0"/>
          <p:nvPr/>
        </p:nvPicPr>
        <p:blipFill>
          <a:blip r:embed="rId3">
            <a:alphaModFix/>
          </a:blip>
          <a:stretch>
            <a:fillRect/>
          </a:stretch>
        </p:blipFill>
        <p:spPr>
          <a:xfrm>
            <a:off x="278175" y="256925"/>
            <a:ext cx="3842075" cy="2123425"/>
          </a:xfrm>
          <a:prstGeom prst="rect">
            <a:avLst/>
          </a:prstGeom>
          <a:noFill/>
          <a:ln>
            <a:noFill/>
          </a:ln>
        </p:spPr>
      </p:pic>
      <p:pic>
        <p:nvPicPr>
          <p:cNvPr id="73" name="Google Shape;73;p14"/>
          <p:cNvPicPr preferRelativeResize="0"/>
          <p:nvPr/>
        </p:nvPicPr>
        <p:blipFill>
          <a:blip r:embed="rId4">
            <a:alphaModFix/>
          </a:blip>
          <a:stretch>
            <a:fillRect/>
          </a:stretch>
        </p:blipFill>
        <p:spPr>
          <a:xfrm>
            <a:off x="311725" y="2827300"/>
            <a:ext cx="3774978" cy="21234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5"/>
          <p:cNvSpPr txBox="1"/>
          <p:nvPr>
            <p:ph idx="1" type="body"/>
          </p:nvPr>
        </p:nvSpPr>
        <p:spPr>
          <a:xfrm>
            <a:off x="4623625" y="290538"/>
            <a:ext cx="4400100" cy="26103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sz="1500">
                <a:solidFill>
                  <a:srgbClr val="000000"/>
                </a:solidFill>
                <a:latin typeface="Arial"/>
                <a:ea typeface="Arial"/>
                <a:cs typeface="Arial"/>
                <a:sym typeface="Arial"/>
              </a:rPr>
              <a:t>I</a:t>
            </a:r>
            <a:r>
              <a:rPr lang="it" sz="1400">
                <a:solidFill>
                  <a:srgbClr val="000000"/>
                </a:solidFill>
                <a:latin typeface="Arial"/>
                <a:ea typeface="Arial"/>
                <a:cs typeface="Arial"/>
                <a:sym typeface="Arial"/>
              </a:rPr>
              <a:t>l padre di Alma Rosé era il violinista Arnold Rosé, che fu il primo violino della Wiener Philharmoniker per 50 anni, dal 1881 al 1931, dell’Orchestra della Wiener Staatsoper e del leggendario Rosé Quartet.                                       Sua madre, Justine (morta il 22 agosto 1938) era sorella di Gustav Mahler. Alma fu chiamata così in onore di Alma Mahler, moglie del compositore. </a:t>
            </a:r>
            <a:r>
              <a:rPr lang="it" sz="1400">
                <a:solidFill>
                  <a:srgbClr val="000000"/>
                </a:solidFill>
                <a:highlight>
                  <a:srgbClr val="FFFFFF"/>
                </a:highlight>
                <a:latin typeface="Arial"/>
                <a:ea typeface="Arial"/>
                <a:cs typeface="Arial"/>
                <a:sym typeface="Arial"/>
              </a:rPr>
              <a:t>Nel 1930 sposò il violinista ceco Váša Příhoda (1900-1960). Nel 1935 il matrimonio si sciolse. </a:t>
            </a:r>
            <a:r>
              <a:rPr lang="it" sz="1400">
                <a:solidFill>
                  <a:srgbClr val="000000"/>
                </a:solidFill>
                <a:latin typeface="Arial"/>
                <a:ea typeface="Arial"/>
                <a:cs typeface="Arial"/>
                <a:sym typeface="Arial"/>
              </a:rPr>
              <a:t>  </a:t>
            </a:r>
            <a:r>
              <a:rPr lang="it" sz="1500">
                <a:solidFill>
                  <a:srgbClr val="000000"/>
                </a:solidFill>
              </a:rPr>
              <a:t>        </a:t>
            </a:r>
            <a:endParaRPr sz="1500">
              <a:solidFill>
                <a:srgbClr val="000000"/>
              </a:solidFill>
            </a:endParaRPr>
          </a:p>
        </p:txBody>
      </p:sp>
      <p:pic>
        <p:nvPicPr>
          <p:cNvPr id="79" name="Google Shape;79;p15"/>
          <p:cNvPicPr preferRelativeResize="0"/>
          <p:nvPr/>
        </p:nvPicPr>
        <p:blipFill>
          <a:blip r:embed="rId3">
            <a:alphaModFix/>
          </a:blip>
          <a:stretch>
            <a:fillRect/>
          </a:stretch>
        </p:blipFill>
        <p:spPr>
          <a:xfrm>
            <a:off x="103650" y="290550"/>
            <a:ext cx="3240249" cy="2207725"/>
          </a:xfrm>
          <a:prstGeom prst="rect">
            <a:avLst/>
          </a:prstGeom>
          <a:noFill/>
          <a:ln>
            <a:noFill/>
          </a:ln>
        </p:spPr>
      </p:pic>
      <p:pic>
        <p:nvPicPr>
          <p:cNvPr id="80" name="Google Shape;80;p15"/>
          <p:cNvPicPr preferRelativeResize="0"/>
          <p:nvPr/>
        </p:nvPicPr>
        <p:blipFill>
          <a:blip r:embed="rId4">
            <a:alphaModFix/>
          </a:blip>
          <a:stretch>
            <a:fillRect/>
          </a:stretch>
        </p:blipFill>
        <p:spPr>
          <a:xfrm>
            <a:off x="5226700" y="3013675"/>
            <a:ext cx="3917299" cy="2319400"/>
          </a:xfrm>
          <a:prstGeom prst="rect">
            <a:avLst/>
          </a:prstGeom>
          <a:noFill/>
          <a:ln>
            <a:noFill/>
          </a:ln>
        </p:spPr>
      </p:pic>
      <p:pic>
        <p:nvPicPr>
          <p:cNvPr id="81" name="Google Shape;81;p15"/>
          <p:cNvPicPr preferRelativeResize="0"/>
          <p:nvPr/>
        </p:nvPicPr>
        <p:blipFill>
          <a:blip r:embed="rId5">
            <a:alphaModFix/>
          </a:blip>
          <a:stretch>
            <a:fillRect/>
          </a:stretch>
        </p:blipFill>
        <p:spPr>
          <a:xfrm>
            <a:off x="2176375" y="2640150"/>
            <a:ext cx="2061625" cy="2424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6"/>
          <p:cNvSpPr txBox="1"/>
          <p:nvPr>
            <p:ph idx="1" type="body"/>
          </p:nvPr>
        </p:nvSpPr>
        <p:spPr>
          <a:xfrm>
            <a:off x="153325" y="327700"/>
            <a:ext cx="4095000" cy="2834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sz="1250">
                <a:solidFill>
                  <a:srgbClr val="FFFFFF"/>
                </a:solidFill>
                <a:latin typeface="Arial"/>
                <a:ea typeface="Arial"/>
                <a:cs typeface="Arial"/>
                <a:sym typeface="Arial"/>
              </a:rPr>
              <a:t>La Rosé ebbe una carriera di grande successo. Nel 1932 fondò l'orchestra femminile “ Die Wiener Walzermädeln” (L</a:t>
            </a:r>
            <a:r>
              <a:rPr lang="it" sz="1250">
                <a:solidFill>
                  <a:srgbClr val="F3F3F3"/>
                </a:solidFill>
                <a:latin typeface="Arial"/>
                <a:ea typeface="Arial"/>
                <a:cs typeface="Arial"/>
                <a:sym typeface="Arial"/>
              </a:rPr>
              <a:t>e ragazze del valzer di Vienna). La direttrice era Anny Kux, un'amica. Il gruppo suonava ad altissimo livello, intraprendendo tournée in Austria, Germania, Cecoslovacchia e Polonia.                                                 Dopo l'annessione dell'Austria alla Germania nel 1938, Alma e suo padre Arnold, anche lui famoso virtuoso del violino, riuscirono a fuggire a Londra. Andò da sola in Olanda dove pensava di poter riprendere la sua carriera musicale.Quando i tedeschi occuparono i Paesi Bassi, rimase in trappola. Un matrimonio fittizio con un ingegnere olandese di nome August van Leeuwen Boomkamp non la protesse; né il suo status nominale di convertita al cristianesimo. Fuggì in Francia, ma alla fine del 1942, quando tentò di fuggire nella Svizzera neutrale, fu arrestata dalla Gestapo. Dopo diversi mesi nel campo di internamento di Drancy, fu deportata nel luglio del 1943 nel campo di concentramento di Auschwitz.</a:t>
            </a:r>
            <a:endParaRPr sz="1250">
              <a:solidFill>
                <a:srgbClr val="F3F3F3"/>
              </a:solidFill>
              <a:latin typeface="Arial"/>
              <a:ea typeface="Arial"/>
              <a:cs typeface="Arial"/>
              <a:sym typeface="Arial"/>
            </a:endParaRPr>
          </a:p>
        </p:txBody>
      </p:sp>
      <p:sp>
        <p:nvSpPr>
          <p:cNvPr id="87" name="Google Shape;87;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it">
                <a:solidFill>
                  <a:schemeClr val="dk2"/>
                </a:solidFill>
                <a:latin typeface="Roboto"/>
                <a:ea typeface="Roboto"/>
                <a:cs typeface="Roboto"/>
                <a:sym typeface="Roboto"/>
              </a:rPr>
              <a:t>‹#›</a:t>
            </a:fld>
            <a:endParaRPr>
              <a:solidFill>
                <a:schemeClr val="dk2"/>
              </a:solidFill>
              <a:latin typeface="Roboto"/>
              <a:ea typeface="Roboto"/>
              <a:cs typeface="Roboto"/>
              <a:sym typeface="Roboto"/>
            </a:endParaRPr>
          </a:p>
        </p:txBody>
      </p:sp>
      <p:pic>
        <p:nvPicPr>
          <p:cNvPr id="88" name="Google Shape;88;p16"/>
          <p:cNvPicPr preferRelativeResize="0"/>
          <p:nvPr/>
        </p:nvPicPr>
        <p:blipFill>
          <a:blip r:embed="rId3">
            <a:alphaModFix/>
          </a:blip>
          <a:stretch>
            <a:fillRect/>
          </a:stretch>
        </p:blipFill>
        <p:spPr>
          <a:xfrm>
            <a:off x="4869075" y="2494450"/>
            <a:ext cx="3740125" cy="2359950"/>
          </a:xfrm>
          <a:prstGeom prst="rect">
            <a:avLst/>
          </a:prstGeom>
          <a:noFill/>
          <a:ln>
            <a:noFill/>
          </a:ln>
        </p:spPr>
      </p:pic>
      <p:pic>
        <p:nvPicPr>
          <p:cNvPr id="89" name="Google Shape;89;p16"/>
          <p:cNvPicPr preferRelativeResize="0"/>
          <p:nvPr/>
        </p:nvPicPr>
        <p:blipFill>
          <a:blip r:embed="rId4">
            <a:alphaModFix/>
          </a:blip>
          <a:stretch>
            <a:fillRect/>
          </a:stretch>
        </p:blipFill>
        <p:spPr>
          <a:xfrm>
            <a:off x="6310100" y="0"/>
            <a:ext cx="2257025" cy="2494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7"/>
          <p:cNvSpPr txBox="1"/>
          <p:nvPr>
            <p:ph idx="1" type="body"/>
          </p:nvPr>
        </p:nvSpPr>
        <p:spPr>
          <a:xfrm>
            <a:off x="4462200" y="500925"/>
            <a:ext cx="4566300" cy="40986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a:solidFill>
                  <a:srgbClr val="000000"/>
                </a:solidFill>
              </a:rPr>
              <a:t>All'arrivo ad Auschwitz Alma Rosé fu messa in quarantena e si ammalò gravemente, ma alla fine fu riconosciuta. Assunse la guida della “Mädchenorchester von Auschwitz “ (Orchestra di ragazze di Auschwitz). L'orchestra esisteva anche prima dell'arrivo della Rosé, il  progetto preferito della SS-Oberaufseherin ("supervisore capo SS") Maria Mandel. Prima della Rosé l'orchestra era diretta da Zofia Czajkowska, un'insegnante polacca. Il gruppo consisteva principalmente di musicisti dilettanti, con una sezione di archi, ma anche fisarmoniche e un mandolino e mancava una sezione di bassi. La funzione principale dell'orchestra era quella di suonare al cancello principale ogni mattina e sera mentre i prigionieri partivano e tornavano dai loro incarichi di lavoro; l'orchestra teneva anche concerti nel fine settimana per i prigionieri e per le SS ed intratteneva le SS durante le loro funzioni.</a:t>
            </a:r>
            <a:endParaRPr>
              <a:solidFill>
                <a:srgbClr val="000000"/>
              </a:solidFill>
            </a:endParaRPr>
          </a:p>
        </p:txBody>
      </p:sp>
      <p:pic>
        <p:nvPicPr>
          <p:cNvPr id="95" name="Google Shape;95;p17"/>
          <p:cNvPicPr preferRelativeResize="0"/>
          <p:nvPr/>
        </p:nvPicPr>
        <p:blipFill>
          <a:blip r:embed="rId3">
            <a:alphaModFix/>
          </a:blip>
          <a:stretch>
            <a:fillRect/>
          </a:stretch>
        </p:blipFill>
        <p:spPr>
          <a:xfrm>
            <a:off x="135775" y="962525"/>
            <a:ext cx="4028551" cy="3175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8"/>
          <p:cNvSpPr txBox="1"/>
          <p:nvPr>
            <p:ph idx="1" type="body"/>
          </p:nvPr>
        </p:nvSpPr>
        <p:spPr>
          <a:xfrm>
            <a:off x="4524050" y="500925"/>
            <a:ext cx="4504500" cy="40986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sz="1400">
                <a:solidFill>
                  <a:srgbClr val="000000"/>
                </a:solidFill>
              </a:rPr>
              <a:t>Alma Rosé dirigeva, orchestrava e talvolta suonava assoli di violino durante i suoi concerti. Oltre all'attività ufficiale, faceva provare l'orchestra e suonava musica proibita di compositori polacchi ed ebrei per migliorare lo spirito dei membri dell'orchestra stessa e degli altri detenuti che si fidavano di lei . Lei stessa orchestrò lo “Studio in Mi maggiore op. 10 n. 3 “di Frederyk Chopin coniugandolo con i testi che lei stessa scrisse. Come direttore d'orchestra contribuì a trasformare l'orchestra in un eccellente gruppo, i cui membri sopravvissero durante il suo incarico e dopo la sua morte; tutte tranne due (Lola Kroner e Julie Stroumsa) sarebbero sopravvissute per vedere la fine della guerra.</a:t>
            </a:r>
            <a:endParaRPr sz="1400">
              <a:solidFill>
                <a:srgbClr val="000000"/>
              </a:solidFill>
            </a:endParaRPr>
          </a:p>
        </p:txBody>
      </p:sp>
      <p:pic>
        <p:nvPicPr>
          <p:cNvPr id="101" name="Google Shape;101;p18"/>
          <p:cNvPicPr preferRelativeResize="0"/>
          <p:nvPr/>
        </p:nvPicPr>
        <p:blipFill>
          <a:blip r:embed="rId3">
            <a:alphaModFix/>
          </a:blip>
          <a:stretch>
            <a:fillRect/>
          </a:stretch>
        </p:blipFill>
        <p:spPr>
          <a:xfrm>
            <a:off x="0" y="867625"/>
            <a:ext cx="4301075" cy="3365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9"/>
          <p:cNvSpPr txBox="1"/>
          <p:nvPr>
            <p:ph idx="1" type="body"/>
          </p:nvPr>
        </p:nvSpPr>
        <p:spPr>
          <a:xfrm>
            <a:off x="111225" y="522450"/>
            <a:ext cx="4166400" cy="409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400">
                <a:solidFill>
                  <a:srgbClr val="F3F3F3"/>
                </a:solidFill>
              </a:rPr>
              <a:t>L</a:t>
            </a:r>
            <a:r>
              <a:rPr lang="it" sz="1400">
                <a:solidFill>
                  <a:srgbClr val="EFEFEF"/>
                </a:solidFill>
              </a:rPr>
              <a:t>a Rosé morì a 37 anni di una malattia improvvisa nel campo, forse per avvelenamento da cibo. L'orchestra comprendeva due musiciste professioniste, la violoncellista Anita Lasker-Wallfisch e la cantante e pianista Fania Fénelon, ognuna delle quali scrisse dei ricordi del loro periodo nell'orchestra. Il racconto della Fénelon, “Playing for Time”, è stato trasformato in un film con lo stesso titolo. Il padre di Alma, Arnold Rosé, morì a Londra nel 1946.</a:t>
            </a:r>
            <a:endParaRPr sz="1400">
              <a:solidFill>
                <a:srgbClr val="EFEFEF"/>
              </a:solidFill>
            </a:endParaRPr>
          </a:p>
          <a:p>
            <a:pPr indent="0" lvl="0" marL="0" rtl="0" algn="l">
              <a:spcBef>
                <a:spcPts val="1600"/>
              </a:spcBef>
              <a:spcAft>
                <a:spcPts val="1600"/>
              </a:spcAft>
              <a:buNone/>
            </a:pPr>
            <a:r>
              <a:t/>
            </a:r>
            <a:endParaRPr sz="1400">
              <a:solidFill>
                <a:srgbClr val="000000"/>
              </a:solidFill>
              <a:highlight>
                <a:srgbClr val="F3F3F3"/>
              </a:highlight>
            </a:endParaRPr>
          </a:p>
        </p:txBody>
      </p:sp>
      <p:pic>
        <p:nvPicPr>
          <p:cNvPr id="107" name="Google Shape;107;p19"/>
          <p:cNvPicPr preferRelativeResize="0"/>
          <p:nvPr/>
        </p:nvPicPr>
        <p:blipFill>
          <a:blip r:embed="rId3">
            <a:alphaModFix/>
          </a:blip>
          <a:stretch>
            <a:fillRect/>
          </a:stretch>
        </p:blipFill>
        <p:spPr>
          <a:xfrm>
            <a:off x="4572000" y="962325"/>
            <a:ext cx="4339875" cy="26364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