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8.xml"/>
  <Override ContentType="application/vnd.openxmlformats-officedocument.presentationml.notesSlide+xml" PartName="/ppt/notesSlides/notesSlide7.xml"/>
  <Override ContentType="application/vnd.openxmlformats-officedocument.presentationml.notesSlide+xml" PartName="/ppt/notesSlides/notesSlide2.xml"/>
  <Override ContentType="application/vnd.openxmlformats-officedocument.presentationml.notesSlide+xml" PartName="/ppt/notesSlides/notesSlide5.xml"/>
  <Override ContentType="application/vnd.openxmlformats-officedocument.presentationml.notesSlide+xml" PartName="/ppt/notesSlides/notesSlide4.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4.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6.xml"/>
  <Override ContentType="application/vnd.openxmlformats-officedocument.presentationml.slide+xml" PartName="/ppt/slides/slide9.xml"/>
  <Override ContentType="application/vnd.openxmlformats-officedocument.presentationml.slide+xml" PartName="/ppt/slides/slide5.xml"/>
  <Override ContentType="application/vnd.openxmlformats-officedocument.presentationml.slide+xml" PartName="/ppt/slides/slide8.xml"/>
  <Override ContentType="application/vnd.openxmlformats-officedocument.presentationml.slide+xml" PartName="/ppt/slides/slide7.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package/2006/relationships/metadata/core-properties" Target="docProps/core.xml"/><Relationship Id="rId2"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48" r:id="rId3"/>
  </p:sldMasterIdLst>
  <p:notesMasterIdLst>
    <p:notesMasterId r:id="rId4"/>
  </p:notesMasterIdLst>
  <p:sldIdLst>
    <p:sldId id="256" r:id="rId5"/>
    <p:sldId id="257" r:id="rId6"/>
    <p:sldId id="258" r:id="rId7"/>
    <p:sldId id="259" r:id="rId8"/>
    <p:sldId id="260" r:id="rId9"/>
    <p:sldId id="261" r:id="rId10"/>
    <p:sldId id="262" r:id="rId11"/>
    <p:sldId id="263" r:id="rId12"/>
    <p:sldId id="264" r:id="rId13"/>
  </p:sldIdLst>
  <p:sldSz cy="6858000" cx="12192000"/>
  <p:notesSz cx="6858000" cy="9144000"/>
  <p:embeddedFontLst>
    <p:embeddedFont>
      <p:font typeface="Garamond"/>
      <p:regular r:id="rId14"/>
      <p:bold r:id="rId15"/>
      <p:italic r:id="rId16"/>
      <p:boldItalic r:id="rId17"/>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http://customooxmlschemas.google.com/">
      <go:slidesCustomData xmlns:go="http://customooxmlschemas.google.com/" r:id="rId18" roundtripDataSignature="AMtx7mgl/bD7T75RF3ulPuGljxMmRwlh6g=="/>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_rels/presentation.xml.rels><?xml version="1.0" encoding="UTF-8" standalone="yes"?><Relationships xmlns="http://schemas.openxmlformats.org/package/2006/relationships"><Relationship Id="rId11" Type="http://schemas.openxmlformats.org/officeDocument/2006/relationships/slide" Target="slides/slide7.xml"/><Relationship Id="rId10" Type="http://schemas.openxmlformats.org/officeDocument/2006/relationships/slide" Target="slides/slide6.xml"/><Relationship Id="rId13" Type="http://schemas.openxmlformats.org/officeDocument/2006/relationships/slide" Target="slides/slide9.xml"/><Relationship Id="rId12" Type="http://schemas.openxmlformats.org/officeDocument/2006/relationships/slide" Target="slides/slide8.xml"/><Relationship Id="rId1" Type="http://schemas.openxmlformats.org/officeDocument/2006/relationships/theme" Target="theme/theme2.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notesMaster" Target="notesMasters/notesMaster1.xml"/><Relationship Id="rId9" Type="http://schemas.openxmlformats.org/officeDocument/2006/relationships/slide" Target="slides/slide5.xml"/><Relationship Id="rId15" Type="http://schemas.openxmlformats.org/officeDocument/2006/relationships/font" Target="fonts/Garamond-bold.fntdata"/><Relationship Id="rId14" Type="http://schemas.openxmlformats.org/officeDocument/2006/relationships/font" Target="fonts/Garamond-regular.fntdata"/><Relationship Id="rId17" Type="http://schemas.openxmlformats.org/officeDocument/2006/relationships/font" Target="fonts/Garamond-boldItalic.fntdata"/><Relationship Id="rId16" Type="http://schemas.openxmlformats.org/officeDocument/2006/relationships/font" Target="fonts/Garamond-italic.fntdata"/><Relationship Id="rId5" Type="http://schemas.openxmlformats.org/officeDocument/2006/relationships/slide" Target="slides/slide1.xml"/><Relationship Id="rId6" Type="http://schemas.openxmlformats.org/officeDocument/2006/relationships/slide" Target="slides/slide2.xml"/><Relationship Id="rId18" Type="http://customschemas.google.com/relationships/presentationmetadata" Target="metadata"/><Relationship Id="rId7" Type="http://schemas.openxmlformats.org/officeDocument/2006/relationships/slide" Target="slides/slide3.xml"/><Relationship Id="rId8" Type="http://schemas.openxmlformats.org/officeDocument/2006/relationships/slide" Target="slides/slide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2" name="Shape 102"/>
        <p:cNvGrpSpPr/>
        <p:nvPr/>
      </p:nvGrpSpPr>
      <p:grpSpPr>
        <a:xfrm>
          <a:off x="0" y="0"/>
          <a:ext cx="0" cy="0"/>
          <a:chOff x="0" y="0"/>
          <a:chExt cx="0" cy="0"/>
        </a:xfrm>
      </p:grpSpPr>
      <p:sp>
        <p:nvSpPr>
          <p:cNvPr id="103" name="Google Shape;103;p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04" name="Google Shape;104;p1: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0" name="Shape 110"/>
        <p:cNvGrpSpPr/>
        <p:nvPr/>
      </p:nvGrpSpPr>
      <p:grpSpPr>
        <a:xfrm>
          <a:off x="0" y="0"/>
          <a:ext cx="0" cy="0"/>
          <a:chOff x="0" y="0"/>
          <a:chExt cx="0" cy="0"/>
        </a:xfrm>
      </p:grpSpPr>
      <p:sp>
        <p:nvSpPr>
          <p:cNvPr id="111" name="Google Shape;111;p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12" name="Google Shape;112;p2: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6" name="Shape 116"/>
        <p:cNvGrpSpPr/>
        <p:nvPr/>
      </p:nvGrpSpPr>
      <p:grpSpPr>
        <a:xfrm>
          <a:off x="0" y="0"/>
          <a:ext cx="0" cy="0"/>
          <a:chOff x="0" y="0"/>
          <a:chExt cx="0" cy="0"/>
        </a:xfrm>
      </p:grpSpPr>
      <p:sp>
        <p:nvSpPr>
          <p:cNvPr id="117" name="Google Shape;117;p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18" name="Google Shape;118;p3: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4" name="Shape 124"/>
        <p:cNvGrpSpPr/>
        <p:nvPr/>
      </p:nvGrpSpPr>
      <p:grpSpPr>
        <a:xfrm>
          <a:off x="0" y="0"/>
          <a:ext cx="0" cy="0"/>
          <a:chOff x="0" y="0"/>
          <a:chExt cx="0" cy="0"/>
        </a:xfrm>
      </p:grpSpPr>
      <p:sp>
        <p:nvSpPr>
          <p:cNvPr id="125" name="Google Shape;125;p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26" name="Google Shape;126;p4: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2" name="Shape 132"/>
        <p:cNvGrpSpPr/>
        <p:nvPr/>
      </p:nvGrpSpPr>
      <p:grpSpPr>
        <a:xfrm>
          <a:off x="0" y="0"/>
          <a:ext cx="0" cy="0"/>
          <a:chOff x="0" y="0"/>
          <a:chExt cx="0" cy="0"/>
        </a:xfrm>
      </p:grpSpPr>
      <p:sp>
        <p:nvSpPr>
          <p:cNvPr id="133" name="Google Shape;133;p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34" name="Google Shape;134;p5: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9" name="Shape 139"/>
        <p:cNvGrpSpPr/>
        <p:nvPr/>
      </p:nvGrpSpPr>
      <p:grpSpPr>
        <a:xfrm>
          <a:off x="0" y="0"/>
          <a:ext cx="0" cy="0"/>
          <a:chOff x="0" y="0"/>
          <a:chExt cx="0" cy="0"/>
        </a:xfrm>
      </p:grpSpPr>
      <p:sp>
        <p:nvSpPr>
          <p:cNvPr id="140" name="Google Shape;140;p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41" name="Google Shape;141;p6: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6" name="Shape 146"/>
        <p:cNvGrpSpPr/>
        <p:nvPr/>
      </p:nvGrpSpPr>
      <p:grpSpPr>
        <a:xfrm>
          <a:off x="0" y="0"/>
          <a:ext cx="0" cy="0"/>
          <a:chOff x="0" y="0"/>
          <a:chExt cx="0" cy="0"/>
        </a:xfrm>
      </p:grpSpPr>
      <p:sp>
        <p:nvSpPr>
          <p:cNvPr id="147" name="Google Shape;147;p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48" name="Google Shape;148;p7: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3" name="Shape 153"/>
        <p:cNvGrpSpPr/>
        <p:nvPr/>
      </p:nvGrpSpPr>
      <p:grpSpPr>
        <a:xfrm>
          <a:off x="0" y="0"/>
          <a:ext cx="0" cy="0"/>
          <a:chOff x="0" y="0"/>
          <a:chExt cx="0" cy="0"/>
        </a:xfrm>
      </p:grpSpPr>
      <p:sp>
        <p:nvSpPr>
          <p:cNvPr id="154" name="Google Shape;154;p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55" name="Google Shape;155;p8: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1" name="Shape 161"/>
        <p:cNvGrpSpPr/>
        <p:nvPr/>
      </p:nvGrpSpPr>
      <p:grpSpPr>
        <a:xfrm>
          <a:off x="0" y="0"/>
          <a:ext cx="0" cy="0"/>
          <a:chOff x="0" y="0"/>
          <a:chExt cx="0" cy="0"/>
        </a:xfrm>
      </p:grpSpPr>
      <p:sp>
        <p:nvSpPr>
          <p:cNvPr id="162" name="Google Shape;162;p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63" name="Google Shape;163;p9: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apositiva titolo" showMasterSp="0" type="title">
  <p:cSld name="TITLE">
    <p:bg>
      <p:bgPr>
        <a:solidFill>
          <a:schemeClr val="lt2"/>
        </a:solidFill>
      </p:bgPr>
    </p:bg>
    <p:spTree>
      <p:nvGrpSpPr>
        <p:cNvPr id="13" name="Shape 13"/>
        <p:cNvGrpSpPr/>
        <p:nvPr/>
      </p:nvGrpSpPr>
      <p:grpSpPr>
        <a:xfrm>
          <a:off x="0" y="0"/>
          <a:ext cx="0" cy="0"/>
          <a:chOff x="0" y="0"/>
          <a:chExt cx="0" cy="0"/>
        </a:xfrm>
      </p:grpSpPr>
      <p:sp>
        <p:nvSpPr>
          <p:cNvPr id="14" name="Google Shape;14;p11"/>
          <p:cNvSpPr/>
          <p:nvPr/>
        </p:nvSpPr>
        <p:spPr>
          <a:xfrm>
            <a:off x="1" y="0"/>
            <a:ext cx="12192000" cy="6858000"/>
          </a:xfrm>
          <a:prstGeom prst="rect">
            <a:avLst/>
          </a:prstGeom>
          <a:blipFill rotWithShape="1">
            <a:blip r:embed="rId2">
              <a:alphaModFix amt="40000"/>
            </a:blip>
            <a:tile algn="tl" flip="xy" tx="-133350" sx="85000" ty="330200" sy="85000"/>
          </a:blip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 name="Google Shape;15;p11"/>
          <p:cNvSpPr/>
          <p:nvPr/>
        </p:nvSpPr>
        <p:spPr>
          <a:xfrm>
            <a:off x="1307870" y="1267730"/>
            <a:ext cx="9576262" cy="4307950"/>
          </a:xfrm>
          <a:prstGeom prst="rect">
            <a:avLst/>
          </a:prstGeom>
          <a:solidFill>
            <a:schemeClr val="lt1"/>
          </a:solidFill>
          <a:ln>
            <a:noFill/>
          </a:ln>
          <a:effectLst>
            <a:outerShdw blurRad="50800" rotWithShape="0" algn="ctr">
              <a:srgbClr val="000000">
                <a:alpha val="65882"/>
              </a:srgbClr>
            </a:outerShdw>
          </a:effectLst>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 name="Google Shape;16;p11"/>
          <p:cNvSpPr/>
          <p:nvPr/>
        </p:nvSpPr>
        <p:spPr>
          <a:xfrm>
            <a:off x="1447801" y="1411615"/>
            <a:ext cx="9296400" cy="4034770"/>
          </a:xfrm>
          <a:prstGeom prst="rect">
            <a:avLst/>
          </a:prstGeom>
          <a:noFill/>
          <a:ln cap="sq" cmpd="sng" w="9525">
            <a:solidFill>
              <a:srgbClr val="3F3F3F"/>
            </a:solidFill>
            <a:prstDash val="solid"/>
            <a:miter lim="800000"/>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 name="Google Shape;17;p11"/>
          <p:cNvSpPr/>
          <p:nvPr/>
        </p:nvSpPr>
        <p:spPr>
          <a:xfrm>
            <a:off x="5135880" y="1267730"/>
            <a:ext cx="1920240" cy="731520"/>
          </a:xfrm>
          <a:prstGeom prst="rect">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18" name="Google Shape;18;p11"/>
          <p:cNvGrpSpPr/>
          <p:nvPr/>
        </p:nvGrpSpPr>
        <p:grpSpPr>
          <a:xfrm>
            <a:off x="5250180" y="1267730"/>
            <a:ext cx="1691640" cy="645295"/>
            <a:chOff x="5318306" y="1386268"/>
            <a:chExt cx="1567331" cy="645295"/>
          </a:xfrm>
        </p:grpSpPr>
        <p:cxnSp>
          <p:nvCxnSpPr>
            <p:cNvPr id="19" name="Google Shape;19;p11"/>
            <p:cNvCxnSpPr/>
            <p:nvPr/>
          </p:nvCxnSpPr>
          <p:spPr>
            <a:xfrm>
              <a:off x="5318306" y="1386268"/>
              <a:ext cx="0" cy="640080"/>
            </a:xfrm>
            <a:prstGeom prst="straightConnector1">
              <a:avLst/>
            </a:prstGeom>
            <a:solidFill>
              <a:srgbClr val="262626"/>
            </a:solidFill>
            <a:ln cap="flat" cmpd="sng" w="9525">
              <a:solidFill>
                <a:srgbClr val="262626"/>
              </a:solidFill>
              <a:prstDash val="solid"/>
              <a:miter lim="800000"/>
              <a:headEnd len="sm" w="sm" type="none"/>
              <a:tailEnd len="sm" w="sm" type="none"/>
            </a:ln>
          </p:spPr>
        </p:cxnSp>
        <p:cxnSp>
          <p:nvCxnSpPr>
            <p:cNvPr id="20" name="Google Shape;20;p11"/>
            <p:cNvCxnSpPr/>
            <p:nvPr/>
          </p:nvCxnSpPr>
          <p:spPr>
            <a:xfrm>
              <a:off x="6885637" y="1386268"/>
              <a:ext cx="0" cy="640080"/>
            </a:xfrm>
            <a:prstGeom prst="straightConnector1">
              <a:avLst/>
            </a:prstGeom>
            <a:solidFill>
              <a:srgbClr val="262626"/>
            </a:solidFill>
            <a:ln cap="flat" cmpd="sng" w="9525">
              <a:solidFill>
                <a:srgbClr val="262626"/>
              </a:solidFill>
              <a:prstDash val="solid"/>
              <a:miter lim="800000"/>
              <a:headEnd len="sm" w="sm" type="none"/>
              <a:tailEnd len="sm" w="sm" type="none"/>
            </a:ln>
          </p:spPr>
        </p:cxnSp>
        <p:cxnSp>
          <p:nvCxnSpPr>
            <p:cNvPr id="21" name="Google Shape;21;p11"/>
            <p:cNvCxnSpPr/>
            <p:nvPr/>
          </p:nvCxnSpPr>
          <p:spPr>
            <a:xfrm>
              <a:off x="5318306" y="2031563"/>
              <a:ext cx="1567331" cy="0"/>
            </a:xfrm>
            <a:prstGeom prst="straightConnector1">
              <a:avLst/>
            </a:prstGeom>
            <a:solidFill>
              <a:srgbClr val="262626"/>
            </a:solidFill>
            <a:ln cap="flat" cmpd="sng" w="9525">
              <a:solidFill>
                <a:srgbClr val="262626"/>
              </a:solidFill>
              <a:prstDash val="solid"/>
              <a:miter lim="800000"/>
              <a:headEnd len="sm" w="sm" type="none"/>
              <a:tailEnd len="sm" w="sm" type="none"/>
            </a:ln>
          </p:spPr>
        </p:cxnSp>
      </p:grpSp>
      <p:sp>
        <p:nvSpPr>
          <p:cNvPr id="22" name="Google Shape;22;p11"/>
          <p:cNvSpPr txBox="1"/>
          <p:nvPr>
            <p:ph type="ctrTitle"/>
          </p:nvPr>
        </p:nvSpPr>
        <p:spPr>
          <a:xfrm>
            <a:off x="1561708" y="2091263"/>
            <a:ext cx="9068586" cy="2590800"/>
          </a:xfrm>
          <a:prstGeom prst="rect">
            <a:avLst/>
          </a:prstGeom>
          <a:noFill/>
          <a:ln>
            <a:noFill/>
          </a:ln>
        </p:spPr>
        <p:txBody>
          <a:bodyPr anchorCtr="0" anchor="ctr" bIns="45700" lIns="91425" spcFirstLastPara="1" rIns="91425" wrap="square" tIns="45700">
            <a:noAutofit/>
          </a:bodyPr>
          <a:lstStyle>
            <a:lvl1pPr lvl="0" algn="ctr">
              <a:lnSpc>
                <a:spcPct val="83000"/>
              </a:lnSpc>
              <a:spcBef>
                <a:spcPts val="0"/>
              </a:spcBef>
              <a:spcAft>
                <a:spcPts val="0"/>
              </a:spcAft>
              <a:buClr>
                <a:srgbClr val="262626"/>
              </a:buClr>
              <a:buSzPts val="7200"/>
              <a:buFont typeface="Garamond"/>
              <a:buNone/>
              <a:defRPr b="0" sz="7200" cap="none">
                <a:solidFill>
                  <a:srgbClr val="262626"/>
                </a:solidFill>
                <a:latin typeface="Garamond"/>
                <a:ea typeface="Garamond"/>
                <a:cs typeface="Garamond"/>
                <a:sym typeface="Garamond"/>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3" name="Google Shape;23;p11"/>
          <p:cNvSpPr txBox="1"/>
          <p:nvPr>
            <p:ph idx="1" type="subTitle"/>
          </p:nvPr>
        </p:nvSpPr>
        <p:spPr>
          <a:xfrm>
            <a:off x="1562100" y="4682062"/>
            <a:ext cx="9070848" cy="457201"/>
          </a:xfrm>
          <a:prstGeom prst="rect">
            <a:avLst/>
          </a:prstGeom>
          <a:noFill/>
          <a:ln>
            <a:noFill/>
          </a:ln>
        </p:spPr>
        <p:txBody>
          <a:bodyPr anchorCtr="0" anchor="t" bIns="45700" lIns="91425" spcFirstLastPara="1" rIns="91425" wrap="square" tIns="45700">
            <a:normAutofit/>
          </a:bodyPr>
          <a:lstStyle>
            <a:lvl1pPr lvl="0" algn="ctr">
              <a:lnSpc>
                <a:spcPct val="100000"/>
              </a:lnSpc>
              <a:spcBef>
                <a:spcPts val="0"/>
              </a:spcBef>
              <a:spcAft>
                <a:spcPts val="0"/>
              </a:spcAft>
              <a:buSzPts val="1600"/>
              <a:buNone/>
              <a:defRPr sz="1600">
                <a:solidFill>
                  <a:srgbClr val="564842"/>
                </a:solidFill>
              </a:defRPr>
            </a:lvl1pPr>
            <a:lvl2pPr lvl="1" algn="ctr">
              <a:lnSpc>
                <a:spcPct val="100000"/>
              </a:lnSpc>
              <a:spcBef>
                <a:spcPts val="500"/>
              </a:spcBef>
              <a:spcAft>
                <a:spcPts val="0"/>
              </a:spcAft>
              <a:buSzPts val="1600"/>
              <a:buNone/>
              <a:defRPr sz="1600"/>
            </a:lvl2pPr>
            <a:lvl3pPr lvl="2" algn="ctr">
              <a:lnSpc>
                <a:spcPct val="100000"/>
              </a:lnSpc>
              <a:spcBef>
                <a:spcPts val="500"/>
              </a:spcBef>
              <a:spcAft>
                <a:spcPts val="0"/>
              </a:spcAft>
              <a:buSzPts val="1600"/>
              <a:buNone/>
              <a:defRPr sz="1600"/>
            </a:lvl3pPr>
            <a:lvl4pPr lvl="3" algn="ctr">
              <a:lnSpc>
                <a:spcPct val="100000"/>
              </a:lnSpc>
              <a:spcBef>
                <a:spcPts val="500"/>
              </a:spcBef>
              <a:spcAft>
                <a:spcPts val="0"/>
              </a:spcAft>
              <a:buSzPts val="1600"/>
              <a:buNone/>
              <a:defRPr sz="1600"/>
            </a:lvl4pPr>
            <a:lvl5pPr lvl="4" algn="ctr">
              <a:lnSpc>
                <a:spcPct val="100000"/>
              </a:lnSpc>
              <a:spcBef>
                <a:spcPts val="500"/>
              </a:spcBef>
              <a:spcAft>
                <a:spcPts val="0"/>
              </a:spcAft>
              <a:buSzPts val="1600"/>
              <a:buNone/>
              <a:defRPr sz="1600"/>
            </a:lvl5pPr>
            <a:lvl6pPr lvl="5" algn="ctr">
              <a:lnSpc>
                <a:spcPct val="100000"/>
              </a:lnSpc>
              <a:spcBef>
                <a:spcPts val="500"/>
              </a:spcBef>
              <a:spcAft>
                <a:spcPts val="0"/>
              </a:spcAft>
              <a:buSzPts val="1600"/>
              <a:buNone/>
              <a:defRPr sz="1600"/>
            </a:lvl6pPr>
            <a:lvl7pPr lvl="6" algn="ctr">
              <a:lnSpc>
                <a:spcPct val="100000"/>
              </a:lnSpc>
              <a:spcBef>
                <a:spcPts val="500"/>
              </a:spcBef>
              <a:spcAft>
                <a:spcPts val="0"/>
              </a:spcAft>
              <a:buSzPts val="1600"/>
              <a:buNone/>
              <a:defRPr sz="1600"/>
            </a:lvl7pPr>
            <a:lvl8pPr lvl="7" algn="ctr">
              <a:lnSpc>
                <a:spcPct val="100000"/>
              </a:lnSpc>
              <a:spcBef>
                <a:spcPts val="500"/>
              </a:spcBef>
              <a:spcAft>
                <a:spcPts val="0"/>
              </a:spcAft>
              <a:buSzPts val="1600"/>
              <a:buNone/>
              <a:defRPr sz="1600"/>
            </a:lvl8pPr>
            <a:lvl9pPr lvl="8" algn="ctr">
              <a:lnSpc>
                <a:spcPct val="100000"/>
              </a:lnSpc>
              <a:spcBef>
                <a:spcPts val="500"/>
              </a:spcBef>
              <a:spcAft>
                <a:spcPts val="0"/>
              </a:spcAft>
              <a:buSzPts val="1600"/>
              <a:buNone/>
              <a:defRPr sz="1600"/>
            </a:lvl9pPr>
          </a:lstStyle>
          <a:p/>
        </p:txBody>
      </p:sp>
      <p:sp>
        <p:nvSpPr>
          <p:cNvPr id="24" name="Google Shape;24;p11"/>
          <p:cNvSpPr txBox="1"/>
          <p:nvPr>
            <p:ph idx="10" type="dt"/>
          </p:nvPr>
        </p:nvSpPr>
        <p:spPr>
          <a:xfrm>
            <a:off x="5318760" y="1341255"/>
            <a:ext cx="1554480" cy="527213"/>
          </a:xfrm>
          <a:prstGeom prst="rect">
            <a:avLst/>
          </a:prstGeom>
          <a:noFill/>
          <a:ln>
            <a:noFill/>
          </a:ln>
        </p:spPr>
        <p:txBody>
          <a:bodyPr anchorCtr="0" anchor="b" bIns="45700" lIns="91425" spcFirstLastPara="1" rIns="91425" wrap="square" tIns="45700">
            <a:noAutofit/>
          </a:bodyPr>
          <a:lstStyle>
            <a:lvl1pPr lvl="0" algn="ctr">
              <a:spcBef>
                <a:spcPts val="0"/>
              </a:spcBef>
              <a:spcAft>
                <a:spcPts val="0"/>
              </a:spcAft>
              <a:buSzPts val="1400"/>
              <a:buNone/>
              <a:defRPr sz="1300">
                <a:solidFill>
                  <a:srgbClr val="FFFFFF"/>
                </a:solidFill>
                <a:latin typeface="Garamond"/>
                <a:ea typeface="Garamond"/>
                <a:cs typeface="Garamond"/>
                <a:sym typeface="Garamond"/>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5" name="Google Shape;25;p11"/>
          <p:cNvSpPr txBox="1"/>
          <p:nvPr>
            <p:ph idx="11" type="ftr"/>
          </p:nvPr>
        </p:nvSpPr>
        <p:spPr>
          <a:xfrm>
            <a:off x="1453896" y="5212080"/>
            <a:ext cx="5905500" cy="228600"/>
          </a:xfrm>
          <a:prstGeom prst="rect">
            <a:avLst/>
          </a:prstGeom>
          <a:noFill/>
          <a:ln>
            <a:noFill/>
          </a:ln>
        </p:spPr>
        <p:txBody>
          <a:bodyPr anchorCtr="0" anchor="b" bIns="45700" lIns="91425" spcFirstLastPara="1" rIns="91425" wrap="square" tIns="45700">
            <a:noAutofit/>
          </a:bodyPr>
          <a:lstStyle>
            <a:lvl1pPr lvl="0" algn="l">
              <a:spcBef>
                <a:spcPts val="0"/>
              </a:spcBef>
              <a:spcAft>
                <a:spcPts val="0"/>
              </a:spcAft>
              <a:buSzPts val="1400"/>
              <a:buNone/>
              <a:defRPr>
                <a:solidFill>
                  <a:srgbClr val="3F3F3F"/>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6" name="Google Shape;26;p11"/>
          <p:cNvSpPr txBox="1"/>
          <p:nvPr>
            <p:ph idx="12" type="sldNum"/>
          </p:nvPr>
        </p:nvSpPr>
        <p:spPr>
          <a:xfrm>
            <a:off x="8606919" y="5212080"/>
            <a:ext cx="2111881" cy="228600"/>
          </a:xfrm>
          <a:prstGeom prst="rect">
            <a:avLst/>
          </a:prstGeom>
          <a:noFill/>
          <a:ln>
            <a:noFill/>
          </a:ln>
        </p:spPr>
        <p:txBody>
          <a:bodyPr anchorCtr="0" anchor="b" bIns="45700" lIns="91425" spcFirstLastPara="1" rIns="91425" wrap="square" tIns="45700">
            <a:noAutofit/>
          </a:bodyPr>
          <a:lstStyle>
            <a:lvl1pPr indent="0" lvl="0" marL="0" algn="r">
              <a:spcBef>
                <a:spcPts val="0"/>
              </a:spcBef>
              <a:buNone/>
              <a:defRPr b="0" i="0" sz="1000" u="none" cap="none" strike="noStrike">
                <a:solidFill>
                  <a:srgbClr val="3F3F3F"/>
                </a:solidFill>
                <a:latin typeface="Garamond"/>
                <a:ea typeface="Garamond"/>
                <a:cs typeface="Garamond"/>
                <a:sym typeface="Garamond"/>
              </a:defRPr>
            </a:lvl1pPr>
            <a:lvl2pPr indent="0" lvl="1" marL="0" algn="r">
              <a:spcBef>
                <a:spcPts val="0"/>
              </a:spcBef>
              <a:buNone/>
              <a:defRPr b="0" i="0" sz="1000" u="none" cap="none" strike="noStrike">
                <a:solidFill>
                  <a:srgbClr val="3F3F3F"/>
                </a:solidFill>
                <a:latin typeface="Garamond"/>
                <a:ea typeface="Garamond"/>
                <a:cs typeface="Garamond"/>
                <a:sym typeface="Garamond"/>
              </a:defRPr>
            </a:lvl2pPr>
            <a:lvl3pPr indent="0" lvl="2" marL="0" algn="r">
              <a:spcBef>
                <a:spcPts val="0"/>
              </a:spcBef>
              <a:buNone/>
              <a:defRPr b="0" i="0" sz="1000" u="none" cap="none" strike="noStrike">
                <a:solidFill>
                  <a:srgbClr val="3F3F3F"/>
                </a:solidFill>
                <a:latin typeface="Garamond"/>
                <a:ea typeface="Garamond"/>
                <a:cs typeface="Garamond"/>
                <a:sym typeface="Garamond"/>
              </a:defRPr>
            </a:lvl3pPr>
            <a:lvl4pPr indent="0" lvl="3" marL="0" algn="r">
              <a:spcBef>
                <a:spcPts val="0"/>
              </a:spcBef>
              <a:buNone/>
              <a:defRPr b="0" i="0" sz="1000" u="none" cap="none" strike="noStrike">
                <a:solidFill>
                  <a:srgbClr val="3F3F3F"/>
                </a:solidFill>
                <a:latin typeface="Garamond"/>
                <a:ea typeface="Garamond"/>
                <a:cs typeface="Garamond"/>
                <a:sym typeface="Garamond"/>
              </a:defRPr>
            </a:lvl4pPr>
            <a:lvl5pPr indent="0" lvl="4" marL="0" algn="r">
              <a:spcBef>
                <a:spcPts val="0"/>
              </a:spcBef>
              <a:buNone/>
              <a:defRPr b="0" i="0" sz="1000" u="none" cap="none" strike="noStrike">
                <a:solidFill>
                  <a:srgbClr val="3F3F3F"/>
                </a:solidFill>
                <a:latin typeface="Garamond"/>
                <a:ea typeface="Garamond"/>
                <a:cs typeface="Garamond"/>
                <a:sym typeface="Garamond"/>
              </a:defRPr>
            </a:lvl5pPr>
            <a:lvl6pPr indent="0" lvl="5" marL="0" algn="r">
              <a:spcBef>
                <a:spcPts val="0"/>
              </a:spcBef>
              <a:buNone/>
              <a:defRPr b="0" i="0" sz="1000" u="none" cap="none" strike="noStrike">
                <a:solidFill>
                  <a:srgbClr val="3F3F3F"/>
                </a:solidFill>
                <a:latin typeface="Garamond"/>
                <a:ea typeface="Garamond"/>
                <a:cs typeface="Garamond"/>
                <a:sym typeface="Garamond"/>
              </a:defRPr>
            </a:lvl6pPr>
            <a:lvl7pPr indent="0" lvl="6" marL="0" algn="r">
              <a:spcBef>
                <a:spcPts val="0"/>
              </a:spcBef>
              <a:buNone/>
              <a:defRPr b="0" i="0" sz="1000" u="none" cap="none" strike="noStrike">
                <a:solidFill>
                  <a:srgbClr val="3F3F3F"/>
                </a:solidFill>
                <a:latin typeface="Garamond"/>
                <a:ea typeface="Garamond"/>
                <a:cs typeface="Garamond"/>
                <a:sym typeface="Garamond"/>
              </a:defRPr>
            </a:lvl7pPr>
            <a:lvl8pPr indent="0" lvl="7" marL="0" algn="r">
              <a:spcBef>
                <a:spcPts val="0"/>
              </a:spcBef>
              <a:buNone/>
              <a:defRPr b="0" i="0" sz="1000" u="none" cap="none" strike="noStrike">
                <a:solidFill>
                  <a:srgbClr val="3F3F3F"/>
                </a:solidFill>
                <a:latin typeface="Garamond"/>
                <a:ea typeface="Garamond"/>
                <a:cs typeface="Garamond"/>
                <a:sym typeface="Garamond"/>
              </a:defRPr>
            </a:lvl8pPr>
            <a:lvl9pPr indent="0" lvl="8" marL="0" algn="r">
              <a:spcBef>
                <a:spcPts val="0"/>
              </a:spcBef>
              <a:buNone/>
              <a:defRPr b="0" i="0" sz="1000" u="none" cap="none" strike="noStrike">
                <a:solidFill>
                  <a:srgbClr val="3F3F3F"/>
                </a:solidFill>
                <a:latin typeface="Garamond"/>
                <a:ea typeface="Garamond"/>
                <a:cs typeface="Garamond"/>
                <a:sym typeface="Garamond"/>
              </a:defRPr>
            </a:lvl9pPr>
          </a:lstStyle>
          <a:p>
            <a:pPr indent="0" lvl="0" marL="0" rtl="0" algn="r">
              <a:spcBef>
                <a:spcPts val="0"/>
              </a:spcBef>
              <a:spcAft>
                <a:spcPts val="0"/>
              </a:spcAft>
              <a:buNone/>
            </a:pPr>
            <a:fld id="{00000000-1234-1234-1234-123412341234}" type="slidenum">
              <a:rPr lang="it-IT"/>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olo e testo verticale" type="vertTx">
  <p:cSld name="VERTICAL_TEXT">
    <p:spTree>
      <p:nvGrpSpPr>
        <p:cNvPr id="90" name="Shape 90"/>
        <p:cNvGrpSpPr/>
        <p:nvPr/>
      </p:nvGrpSpPr>
      <p:grpSpPr>
        <a:xfrm>
          <a:off x="0" y="0"/>
          <a:ext cx="0" cy="0"/>
          <a:chOff x="0" y="0"/>
          <a:chExt cx="0" cy="0"/>
        </a:xfrm>
      </p:grpSpPr>
      <p:sp>
        <p:nvSpPr>
          <p:cNvPr id="91" name="Google Shape;91;p20"/>
          <p:cNvSpPr txBox="1"/>
          <p:nvPr>
            <p:ph type="title"/>
          </p:nvPr>
        </p:nvSpPr>
        <p:spPr>
          <a:xfrm>
            <a:off x="1066800" y="642594"/>
            <a:ext cx="10058400" cy="1371600"/>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rgbClr val="262626"/>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92" name="Google Shape;92;p20"/>
          <p:cNvSpPr txBox="1"/>
          <p:nvPr>
            <p:ph idx="1" type="body"/>
          </p:nvPr>
        </p:nvSpPr>
        <p:spPr>
          <a:xfrm rot="5400000">
            <a:off x="4130040" y="-960120"/>
            <a:ext cx="3931920" cy="10058400"/>
          </a:xfrm>
          <a:prstGeom prst="rect">
            <a:avLst/>
          </a:prstGeom>
          <a:noFill/>
          <a:ln>
            <a:noFill/>
          </a:ln>
        </p:spPr>
        <p:txBody>
          <a:bodyPr anchorCtr="0" anchor="t" bIns="45700" lIns="91425" spcFirstLastPara="1" rIns="91425" wrap="square" tIns="45700">
            <a:normAutofit/>
          </a:bodyPr>
          <a:lstStyle>
            <a:lvl1pPr indent="-342900" lvl="0" marL="457200" algn="l">
              <a:lnSpc>
                <a:spcPct val="100000"/>
              </a:lnSpc>
              <a:spcBef>
                <a:spcPts val="900"/>
              </a:spcBef>
              <a:spcAft>
                <a:spcPts val="0"/>
              </a:spcAft>
              <a:buSzPts val="1800"/>
              <a:buChar char="◦"/>
              <a:defRPr/>
            </a:lvl1pPr>
            <a:lvl2pPr indent="-342900" lvl="1" marL="914400" algn="l">
              <a:lnSpc>
                <a:spcPct val="100000"/>
              </a:lnSpc>
              <a:spcBef>
                <a:spcPts val="500"/>
              </a:spcBef>
              <a:spcAft>
                <a:spcPts val="0"/>
              </a:spcAft>
              <a:buSzPts val="1800"/>
              <a:buChar char="◦"/>
              <a:defRPr/>
            </a:lvl2pPr>
            <a:lvl3pPr indent="-342900" lvl="2" marL="1371600" algn="l">
              <a:lnSpc>
                <a:spcPct val="100000"/>
              </a:lnSpc>
              <a:spcBef>
                <a:spcPts val="500"/>
              </a:spcBef>
              <a:spcAft>
                <a:spcPts val="0"/>
              </a:spcAft>
              <a:buSzPts val="1800"/>
              <a:buChar char="◦"/>
              <a:defRPr/>
            </a:lvl3pPr>
            <a:lvl4pPr indent="-342900" lvl="3" marL="1828800" algn="l">
              <a:lnSpc>
                <a:spcPct val="100000"/>
              </a:lnSpc>
              <a:spcBef>
                <a:spcPts val="500"/>
              </a:spcBef>
              <a:spcAft>
                <a:spcPts val="0"/>
              </a:spcAft>
              <a:buSzPts val="1800"/>
              <a:buChar char="◦"/>
              <a:defRPr/>
            </a:lvl4pPr>
            <a:lvl5pPr indent="-342900" lvl="4" marL="2286000" algn="l">
              <a:lnSpc>
                <a:spcPct val="100000"/>
              </a:lnSpc>
              <a:spcBef>
                <a:spcPts val="500"/>
              </a:spcBef>
              <a:spcAft>
                <a:spcPts val="0"/>
              </a:spcAft>
              <a:buSzPts val="1800"/>
              <a:buChar char="◦"/>
              <a:defRPr/>
            </a:lvl5pPr>
            <a:lvl6pPr indent="-342900" lvl="5" marL="2743200" algn="l">
              <a:lnSpc>
                <a:spcPct val="100000"/>
              </a:lnSpc>
              <a:spcBef>
                <a:spcPts val="500"/>
              </a:spcBef>
              <a:spcAft>
                <a:spcPts val="0"/>
              </a:spcAft>
              <a:buSzPts val="1800"/>
              <a:buChar char="◦"/>
              <a:defRPr/>
            </a:lvl6pPr>
            <a:lvl7pPr indent="-342900" lvl="6" marL="3200400" algn="l">
              <a:lnSpc>
                <a:spcPct val="100000"/>
              </a:lnSpc>
              <a:spcBef>
                <a:spcPts val="500"/>
              </a:spcBef>
              <a:spcAft>
                <a:spcPts val="0"/>
              </a:spcAft>
              <a:buSzPts val="1800"/>
              <a:buChar char="◦"/>
              <a:defRPr/>
            </a:lvl7pPr>
            <a:lvl8pPr indent="-342900" lvl="7" marL="3657600" algn="l">
              <a:lnSpc>
                <a:spcPct val="100000"/>
              </a:lnSpc>
              <a:spcBef>
                <a:spcPts val="500"/>
              </a:spcBef>
              <a:spcAft>
                <a:spcPts val="0"/>
              </a:spcAft>
              <a:buSzPts val="1800"/>
              <a:buChar char="◦"/>
              <a:defRPr/>
            </a:lvl8pPr>
            <a:lvl9pPr indent="-342900" lvl="8" marL="4114800" algn="l">
              <a:lnSpc>
                <a:spcPct val="100000"/>
              </a:lnSpc>
              <a:spcBef>
                <a:spcPts val="500"/>
              </a:spcBef>
              <a:spcAft>
                <a:spcPts val="0"/>
              </a:spcAft>
              <a:buSzPts val="1800"/>
              <a:buChar char="◦"/>
              <a:defRPr/>
            </a:lvl9pPr>
          </a:lstStyle>
          <a:p/>
        </p:txBody>
      </p:sp>
      <p:sp>
        <p:nvSpPr>
          <p:cNvPr id="93" name="Google Shape;93;p20"/>
          <p:cNvSpPr txBox="1"/>
          <p:nvPr>
            <p:ph idx="10" type="dt"/>
          </p:nvPr>
        </p:nvSpPr>
        <p:spPr>
          <a:xfrm>
            <a:off x="389464" y="6214535"/>
            <a:ext cx="2743200" cy="256032"/>
          </a:xfrm>
          <a:prstGeom prst="rect">
            <a:avLst/>
          </a:prstGeom>
          <a:noFill/>
          <a:ln>
            <a:noFill/>
          </a:ln>
        </p:spPr>
        <p:txBody>
          <a:bodyPr anchorCtr="0" anchor="b"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94" name="Google Shape;94;p20"/>
          <p:cNvSpPr txBox="1"/>
          <p:nvPr>
            <p:ph idx="11" type="ftr"/>
          </p:nvPr>
        </p:nvSpPr>
        <p:spPr>
          <a:xfrm>
            <a:off x="3489960" y="6214535"/>
            <a:ext cx="5212080" cy="256032"/>
          </a:xfrm>
          <a:prstGeom prst="rect">
            <a:avLst/>
          </a:prstGeom>
          <a:noFill/>
          <a:ln>
            <a:noFill/>
          </a:ln>
        </p:spPr>
        <p:txBody>
          <a:bodyPr anchorCtr="0" anchor="b"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95" name="Google Shape;95;p20"/>
          <p:cNvSpPr txBox="1"/>
          <p:nvPr>
            <p:ph idx="12" type="sldNum"/>
          </p:nvPr>
        </p:nvSpPr>
        <p:spPr>
          <a:xfrm>
            <a:off x="10348535" y="6214535"/>
            <a:ext cx="1463040" cy="256032"/>
          </a:xfrm>
          <a:prstGeom prst="rect">
            <a:avLst/>
          </a:prstGeom>
          <a:noFill/>
          <a:ln>
            <a:noFill/>
          </a:ln>
        </p:spPr>
        <p:txBody>
          <a:bodyPr anchorCtr="0" anchor="b"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it-IT"/>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Titolo e testo verticale" type="vertTitleAndTx">
  <p:cSld name="VERTICAL_TITLE_AND_VERTICAL_TEXT">
    <p:spTree>
      <p:nvGrpSpPr>
        <p:cNvPr id="96" name="Shape 96"/>
        <p:cNvGrpSpPr/>
        <p:nvPr/>
      </p:nvGrpSpPr>
      <p:grpSpPr>
        <a:xfrm>
          <a:off x="0" y="0"/>
          <a:ext cx="0" cy="0"/>
          <a:chOff x="0" y="0"/>
          <a:chExt cx="0" cy="0"/>
        </a:xfrm>
      </p:grpSpPr>
      <p:sp>
        <p:nvSpPr>
          <p:cNvPr id="97" name="Google Shape;97;p21"/>
          <p:cNvSpPr txBox="1"/>
          <p:nvPr>
            <p:ph type="title"/>
          </p:nvPr>
        </p:nvSpPr>
        <p:spPr>
          <a:xfrm rot="5400000">
            <a:off x="7543800" y="2209800"/>
            <a:ext cx="5257800" cy="2362200"/>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rgbClr val="262626"/>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98" name="Google Shape;98;p21"/>
          <p:cNvSpPr txBox="1"/>
          <p:nvPr>
            <p:ph idx="1" type="body"/>
          </p:nvPr>
        </p:nvSpPr>
        <p:spPr>
          <a:xfrm rot="5400000">
            <a:off x="2247900" y="-647700"/>
            <a:ext cx="5257800" cy="8077200"/>
          </a:xfrm>
          <a:prstGeom prst="rect">
            <a:avLst/>
          </a:prstGeom>
          <a:noFill/>
          <a:ln>
            <a:noFill/>
          </a:ln>
        </p:spPr>
        <p:txBody>
          <a:bodyPr anchorCtr="0" anchor="t" bIns="45700" lIns="91425" spcFirstLastPara="1" rIns="91425" wrap="square" tIns="45700">
            <a:normAutofit/>
          </a:bodyPr>
          <a:lstStyle>
            <a:lvl1pPr indent="-342900" lvl="0" marL="457200" algn="l">
              <a:lnSpc>
                <a:spcPct val="100000"/>
              </a:lnSpc>
              <a:spcBef>
                <a:spcPts val="900"/>
              </a:spcBef>
              <a:spcAft>
                <a:spcPts val="0"/>
              </a:spcAft>
              <a:buSzPts val="1800"/>
              <a:buChar char="◦"/>
              <a:defRPr/>
            </a:lvl1pPr>
            <a:lvl2pPr indent="-342900" lvl="1" marL="914400" algn="l">
              <a:lnSpc>
                <a:spcPct val="100000"/>
              </a:lnSpc>
              <a:spcBef>
                <a:spcPts val="500"/>
              </a:spcBef>
              <a:spcAft>
                <a:spcPts val="0"/>
              </a:spcAft>
              <a:buSzPts val="1800"/>
              <a:buChar char="◦"/>
              <a:defRPr/>
            </a:lvl2pPr>
            <a:lvl3pPr indent="-342900" lvl="2" marL="1371600" algn="l">
              <a:lnSpc>
                <a:spcPct val="100000"/>
              </a:lnSpc>
              <a:spcBef>
                <a:spcPts val="500"/>
              </a:spcBef>
              <a:spcAft>
                <a:spcPts val="0"/>
              </a:spcAft>
              <a:buSzPts val="1800"/>
              <a:buChar char="◦"/>
              <a:defRPr/>
            </a:lvl3pPr>
            <a:lvl4pPr indent="-342900" lvl="3" marL="1828800" algn="l">
              <a:lnSpc>
                <a:spcPct val="100000"/>
              </a:lnSpc>
              <a:spcBef>
                <a:spcPts val="500"/>
              </a:spcBef>
              <a:spcAft>
                <a:spcPts val="0"/>
              </a:spcAft>
              <a:buSzPts val="1800"/>
              <a:buChar char="◦"/>
              <a:defRPr/>
            </a:lvl4pPr>
            <a:lvl5pPr indent="-342900" lvl="4" marL="2286000" algn="l">
              <a:lnSpc>
                <a:spcPct val="100000"/>
              </a:lnSpc>
              <a:spcBef>
                <a:spcPts val="500"/>
              </a:spcBef>
              <a:spcAft>
                <a:spcPts val="0"/>
              </a:spcAft>
              <a:buSzPts val="1800"/>
              <a:buChar char="◦"/>
              <a:defRPr/>
            </a:lvl5pPr>
            <a:lvl6pPr indent="-342900" lvl="5" marL="2743200" algn="l">
              <a:lnSpc>
                <a:spcPct val="100000"/>
              </a:lnSpc>
              <a:spcBef>
                <a:spcPts val="500"/>
              </a:spcBef>
              <a:spcAft>
                <a:spcPts val="0"/>
              </a:spcAft>
              <a:buSzPts val="1800"/>
              <a:buChar char="◦"/>
              <a:defRPr/>
            </a:lvl6pPr>
            <a:lvl7pPr indent="-342900" lvl="6" marL="3200400" algn="l">
              <a:lnSpc>
                <a:spcPct val="100000"/>
              </a:lnSpc>
              <a:spcBef>
                <a:spcPts val="500"/>
              </a:spcBef>
              <a:spcAft>
                <a:spcPts val="0"/>
              </a:spcAft>
              <a:buSzPts val="1800"/>
              <a:buChar char="◦"/>
              <a:defRPr/>
            </a:lvl7pPr>
            <a:lvl8pPr indent="-342900" lvl="7" marL="3657600" algn="l">
              <a:lnSpc>
                <a:spcPct val="100000"/>
              </a:lnSpc>
              <a:spcBef>
                <a:spcPts val="500"/>
              </a:spcBef>
              <a:spcAft>
                <a:spcPts val="0"/>
              </a:spcAft>
              <a:buSzPts val="1800"/>
              <a:buChar char="◦"/>
              <a:defRPr/>
            </a:lvl8pPr>
            <a:lvl9pPr indent="-342900" lvl="8" marL="4114800" algn="l">
              <a:lnSpc>
                <a:spcPct val="100000"/>
              </a:lnSpc>
              <a:spcBef>
                <a:spcPts val="500"/>
              </a:spcBef>
              <a:spcAft>
                <a:spcPts val="0"/>
              </a:spcAft>
              <a:buSzPts val="1800"/>
              <a:buChar char="◦"/>
              <a:defRPr/>
            </a:lvl9pPr>
          </a:lstStyle>
          <a:p/>
        </p:txBody>
      </p:sp>
      <p:sp>
        <p:nvSpPr>
          <p:cNvPr id="99" name="Google Shape;99;p21"/>
          <p:cNvSpPr txBox="1"/>
          <p:nvPr>
            <p:ph idx="10" type="dt"/>
          </p:nvPr>
        </p:nvSpPr>
        <p:spPr>
          <a:xfrm>
            <a:off x="389464" y="6214535"/>
            <a:ext cx="2743200" cy="256032"/>
          </a:xfrm>
          <a:prstGeom prst="rect">
            <a:avLst/>
          </a:prstGeom>
          <a:noFill/>
          <a:ln>
            <a:noFill/>
          </a:ln>
        </p:spPr>
        <p:txBody>
          <a:bodyPr anchorCtr="0" anchor="b"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00" name="Google Shape;100;p21"/>
          <p:cNvSpPr txBox="1"/>
          <p:nvPr>
            <p:ph idx="11" type="ftr"/>
          </p:nvPr>
        </p:nvSpPr>
        <p:spPr>
          <a:xfrm>
            <a:off x="3489960" y="6214535"/>
            <a:ext cx="5212080" cy="256032"/>
          </a:xfrm>
          <a:prstGeom prst="rect">
            <a:avLst/>
          </a:prstGeom>
          <a:noFill/>
          <a:ln>
            <a:noFill/>
          </a:ln>
        </p:spPr>
        <p:txBody>
          <a:bodyPr anchorCtr="0" anchor="b"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01" name="Google Shape;101;p21"/>
          <p:cNvSpPr txBox="1"/>
          <p:nvPr>
            <p:ph idx="12" type="sldNum"/>
          </p:nvPr>
        </p:nvSpPr>
        <p:spPr>
          <a:xfrm>
            <a:off x="10348535" y="6214535"/>
            <a:ext cx="1463040" cy="256032"/>
          </a:xfrm>
          <a:prstGeom prst="rect">
            <a:avLst/>
          </a:prstGeom>
          <a:noFill/>
          <a:ln>
            <a:noFill/>
          </a:ln>
        </p:spPr>
        <p:txBody>
          <a:bodyPr anchorCtr="0" anchor="b"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it-IT"/>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uota" type="blank">
  <p:cSld name="BLANK">
    <p:spTree>
      <p:nvGrpSpPr>
        <p:cNvPr id="27" name="Shape 27"/>
        <p:cNvGrpSpPr/>
        <p:nvPr/>
      </p:nvGrpSpPr>
      <p:grpSpPr>
        <a:xfrm>
          <a:off x="0" y="0"/>
          <a:ext cx="0" cy="0"/>
          <a:chOff x="0" y="0"/>
          <a:chExt cx="0" cy="0"/>
        </a:xfrm>
      </p:grpSpPr>
      <p:sp>
        <p:nvSpPr>
          <p:cNvPr id="28" name="Google Shape;28;p12"/>
          <p:cNvSpPr txBox="1"/>
          <p:nvPr>
            <p:ph idx="10" type="dt"/>
          </p:nvPr>
        </p:nvSpPr>
        <p:spPr>
          <a:xfrm>
            <a:off x="389464" y="6214535"/>
            <a:ext cx="2743200" cy="256032"/>
          </a:xfrm>
          <a:prstGeom prst="rect">
            <a:avLst/>
          </a:prstGeom>
          <a:noFill/>
          <a:ln>
            <a:noFill/>
          </a:ln>
        </p:spPr>
        <p:txBody>
          <a:bodyPr anchorCtr="0" anchor="b"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9" name="Google Shape;29;p12"/>
          <p:cNvSpPr txBox="1"/>
          <p:nvPr>
            <p:ph idx="11" type="ftr"/>
          </p:nvPr>
        </p:nvSpPr>
        <p:spPr>
          <a:xfrm>
            <a:off x="3489960" y="6214535"/>
            <a:ext cx="5212080" cy="256032"/>
          </a:xfrm>
          <a:prstGeom prst="rect">
            <a:avLst/>
          </a:prstGeom>
          <a:noFill/>
          <a:ln>
            <a:noFill/>
          </a:ln>
        </p:spPr>
        <p:txBody>
          <a:bodyPr anchorCtr="0" anchor="b"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0" name="Google Shape;30;p12"/>
          <p:cNvSpPr txBox="1"/>
          <p:nvPr>
            <p:ph idx="12" type="sldNum"/>
          </p:nvPr>
        </p:nvSpPr>
        <p:spPr>
          <a:xfrm>
            <a:off x="10348535" y="6214535"/>
            <a:ext cx="1463040" cy="256032"/>
          </a:xfrm>
          <a:prstGeom prst="rect">
            <a:avLst/>
          </a:prstGeom>
          <a:noFill/>
          <a:ln>
            <a:noFill/>
          </a:ln>
        </p:spPr>
        <p:txBody>
          <a:bodyPr anchorCtr="0" anchor="b"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it-IT"/>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olo e contenuto" type="obj">
  <p:cSld name="OBJECT">
    <p:spTree>
      <p:nvGrpSpPr>
        <p:cNvPr id="31" name="Shape 31"/>
        <p:cNvGrpSpPr/>
        <p:nvPr/>
      </p:nvGrpSpPr>
      <p:grpSpPr>
        <a:xfrm>
          <a:off x="0" y="0"/>
          <a:ext cx="0" cy="0"/>
          <a:chOff x="0" y="0"/>
          <a:chExt cx="0" cy="0"/>
        </a:xfrm>
      </p:grpSpPr>
      <p:sp>
        <p:nvSpPr>
          <p:cNvPr id="32" name="Google Shape;32;p13"/>
          <p:cNvSpPr txBox="1"/>
          <p:nvPr>
            <p:ph type="title"/>
          </p:nvPr>
        </p:nvSpPr>
        <p:spPr>
          <a:xfrm>
            <a:off x="1066800" y="642594"/>
            <a:ext cx="10058400" cy="1371600"/>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rgbClr val="262626"/>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3" name="Google Shape;33;p13"/>
          <p:cNvSpPr txBox="1"/>
          <p:nvPr>
            <p:ph idx="1" type="body"/>
          </p:nvPr>
        </p:nvSpPr>
        <p:spPr>
          <a:xfrm>
            <a:off x="1066800" y="2103120"/>
            <a:ext cx="10058400" cy="3931920"/>
          </a:xfrm>
          <a:prstGeom prst="rect">
            <a:avLst/>
          </a:prstGeom>
          <a:noFill/>
          <a:ln>
            <a:noFill/>
          </a:ln>
        </p:spPr>
        <p:txBody>
          <a:bodyPr anchorCtr="0" anchor="t" bIns="45700" lIns="91425" spcFirstLastPara="1" rIns="91425" wrap="square" tIns="45700">
            <a:normAutofit/>
          </a:bodyPr>
          <a:lstStyle>
            <a:lvl1pPr indent="-342900" lvl="0" marL="457200" algn="l">
              <a:lnSpc>
                <a:spcPct val="100000"/>
              </a:lnSpc>
              <a:spcBef>
                <a:spcPts val="900"/>
              </a:spcBef>
              <a:spcAft>
                <a:spcPts val="0"/>
              </a:spcAft>
              <a:buSzPts val="1800"/>
              <a:buChar char="◦"/>
              <a:defRPr/>
            </a:lvl1pPr>
            <a:lvl2pPr indent="-342900" lvl="1" marL="914400" algn="l">
              <a:lnSpc>
                <a:spcPct val="100000"/>
              </a:lnSpc>
              <a:spcBef>
                <a:spcPts val="500"/>
              </a:spcBef>
              <a:spcAft>
                <a:spcPts val="0"/>
              </a:spcAft>
              <a:buSzPts val="1800"/>
              <a:buChar char="◦"/>
              <a:defRPr/>
            </a:lvl2pPr>
            <a:lvl3pPr indent="-342900" lvl="2" marL="1371600" algn="l">
              <a:lnSpc>
                <a:spcPct val="100000"/>
              </a:lnSpc>
              <a:spcBef>
                <a:spcPts val="500"/>
              </a:spcBef>
              <a:spcAft>
                <a:spcPts val="0"/>
              </a:spcAft>
              <a:buSzPts val="1800"/>
              <a:buChar char="◦"/>
              <a:defRPr/>
            </a:lvl3pPr>
            <a:lvl4pPr indent="-342900" lvl="3" marL="1828800" algn="l">
              <a:lnSpc>
                <a:spcPct val="100000"/>
              </a:lnSpc>
              <a:spcBef>
                <a:spcPts val="500"/>
              </a:spcBef>
              <a:spcAft>
                <a:spcPts val="0"/>
              </a:spcAft>
              <a:buSzPts val="1800"/>
              <a:buChar char="◦"/>
              <a:defRPr/>
            </a:lvl4pPr>
            <a:lvl5pPr indent="-342900" lvl="4" marL="2286000" algn="l">
              <a:lnSpc>
                <a:spcPct val="100000"/>
              </a:lnSpc>
              <a:spcBef>
                <a:spcPts val="500"/>
              </a:spcBef>
              <a:spcAft>
                <a:spcPts val="0"/>
              </a:spcAft>
              <a:buSzPts val="1800"/>
              <a:buChar char="◦"/>
              <a:defRPr/>
            </a:lvl5pPr>
            <a:lvl6pPr indent="-342900" lvl="5" marL="2743200" algn="l">
              <a:lnSpc>
                <a:spcPct val="100000"/>
              </a:lnSpc>
              <a:spcBef>
                <a:spcPts val="500"/>
              </a:spcBef>
              <a:spcAft>
                <a:spcPts val="0"/>
              </a:spcAft>
              <a:buSzPts val="1800"/>
              <a:buChar char="◦"/>
              <a:defRPr/>
            </a:lvl6pPr>
            <a:lvl7pPr indent="-342900" lvl="6" marL="3200400" algn="l">
              <a:lnSpc>
                <a:spcPct val="100000"/>
              </a:lnSpc>
              <a:spcBef>
                <a:spcPts val="500"/>
              </a:spcBef>
              <a:spcAft>
                <a:spcPts val="0"/>
              </a:spcAft>
              <a:buSzPts val="1800"/>
              <a:buChar char="◦"/>
              <a:defRPr/>
            </a:lvl7pPr>
            <a:lvl8pPr indent="-342900" lvl="7" marL="3657600" algn="l">
              <a:lnSpc>
                <a:spcPct val="100000"/>
              </a:lnSpc>
              <a:spcBef>
                <a:spcPts val="500"/>
              </a:spcBef>
              <a:spcAft>
                <a:spcPts val="0"/>
              </a:spcAft>
              <a:buSzPts val="1800"/>
              <a:buChar char="◦"/>
              <a:defRPr/>
            </a:lvl8pPr>
            <a:lvl9pPr indent="-342900" lvl="8" marL="4114800" algn="l">
              <a:lnSpc>
                <a:spcPct val="100000"/>
              </a:lnSpc>
              <a:spcBef>
                <a:spcPts val="500"/>
              </a:spcBef>
              <a:spcAft>
                <a:spcPts val="0"/>
              </a:spcAft>
              <a:buSzPts val="1800"/>
              <a:buChar char="◦"/>
              <a:defRPr/>
            </a:lvl9pPr>
          </a:lstStyle>
          <a:p/>
        </p:txBody>
      </p:sp>
      <p:sp>
        <p:nvSpPr>
          <p:cNvPr id="34" name="Google Shape;34;p13"/>
          <p:cNvSpPr txBox="1"/>
          <p:nvPr>
            <p:ph idx="10" type="dt"/>
          </p:nvPr>
        </p:nvSpPr>
        <p:spPr>
          <a:xfrm>
            <a:off x="389464" y="6214535"/>
            <a:ext cx="2743200" cy="256032"/>
          </a:xfrm>
          <a:prstGeom prst="rect">
            <a:avLst/>
          </a:prstGeom>
          <a:noFill/>
          <a:ln>
            <a:noFill/>
          </a:ln>
        </p:spPr>
        <p:txBody>
          <a:bodyPr anchorCtr="0" anchor="b"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5" name="Google Shape;35;p13"/>
          <p:cNvSpPr txBox="1"/>
          <p:nvPr>
            <p:ph idx="11" type="ftr"/>
          </p:nvPr>
        </p:nvSpPr>
        <p:spPr>
          <a:xfrm>
            <a:off x="3489960" y="6214535"/>
            <a:ext cx="5212080" cy="256032"/>
          </a:xfrm>
          <a:prstGeom prst="rect">
            <a:avLst/>
          </a:prstGeom>
          <a:noFill/>
          <a:ln>
            <a:noFill/>
          </a:ln>
        </p:spPr>
        <p:txBody>
          <a:bodyPr anchorCtr="0" anchor="b"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6" name="Google Shape;36;p13"/>
          <p:cNvSpPr txBox="1"/>
          <p:nvPr>
            <p:ph idx="12" type="sldNum"/>
          </p:nvPr>
        </p:nvSpPr>
        <p:spPr>
          <a:xfrm>
            <a:off x="10348535" y="6214535"/>
            <a:ext cx="1463040" cy="256032"/>
          </a:xfrm>
          <a:prstGeom prst="rect">
            <a:avLst/>
          </a:prstGeom>
          <a:noFill/>
          <a:ln>
            <a:noFill/>
          </a:ln>
        </p:spPr>
        <p:txBody>
          <a:bodyPr anchorCtr="0" anchor="b"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it-IT"/>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Intestazione sezione" showMasterSp="0" type="secHead">
  <p:cSld name="SECTION_HEADER">
    <p:bg>
      <p:bgPr>
        <a:solidFill>
          <a:schemeClr val="lt2"/>
        </a:solidFill>
      </p:bgPr>
    </p:bg>
    <p:spTree>
      <p:nvGrpSpPr>
        <p:cNvPr id="37" name="Shape 37"/>
        <p:cNvGrpSpPr/>
        <p:nvPr/>
      </p:nvGrpSpPr>
      <p:grpSpPr>
        <a:xfrm>
          <a:off x="0" y="0"/>
          <a:ext cx="0" cy="0"/>
          <a:chOff x="0" y="0"/>
          <a:chExt cx="0" cy="0"/>
        </a:xfrm>
      </p:grpSpPr>
      <p:sp>
        <p:nvSpPr>
          <p:cNvPr id="38" name="Google Shape;38;p14"/>
          <p:cNvSpPr/>
          <p:nvPr/>
        </p:nvSpPr>
        <p:spPr>
          <a:xfrm>
            <a:off x="11784" y="0"/>
            <a:ext cx="12192000" cy="6858000"/>
          </a:xfrm>
          <a:prstGeom prst="rect">
            <a:avLst/>
          </a:prstGeom>
          <a:blipFill rotWithShape="1">
            <a:blip r:embed="rId2">
              <a:alphaModFix amt="40000"/>
            </a:blip>
            <a:tile algn="tl" flip="xy" tx="-133350" sx="85000" ty="330200" sy="85000"/>
          </a:blip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9" name="Google Shape;39;p14"/>
          <p:cNvSpPr/>
          <p:nvPr/>
        </p:nvSpPr>
        <p:spPr>
          <a:xfrm>
            <a:off x="1307870" y="1267730"/>
            <a:ext cx="9576262" cy="4307950"/>
          </a:xfrm>
          <a:prstGeom prst="rect">
            <a:avLst/>
          </a:prstGeom>
          <a:solidFill>
            <a:schemeClr val="lt1"/>
          </a:solidFill>
          <a:ln>
            <a:noFill/>
          </a:ln>
          <a:effectLst>
            <a:outerShdw blurRad="50800" rotWithShape="0" algn="ctr">
              <a:srgbClr val="000000">
                <a:alpha val="65882"/>
              </a:srgbClr>
            </a:outerShdw>
          </a:effectLst>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0" name="Google Shape;40;p14"/>
          <p:cNvSpPr/>
          <p:nvPr/>
        </p:nvSpPr>
        <p:spPr>
          <a:xfrm>
            <a:off x="1447801" y="1411615"/>
            <a:ext cx="9296400" cy="4034770"/>
          </a:xfrm>
          <a:prstGeom prst="rect">
            <a:avLst/>
          </a:prstGeom>
          <a:noFill/>
          <a:ln cap="sq" cmpd="sng" w="9525">
            <a:solidFill>
              <a:srgbClr val="3F3F3F"/>
            </a:solidFill>
            <a:prstDash val="solid"/>
            <a:miter lim="800000"/>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1" name="Google Shape;41;p14"/>
          <p:cNvSpPr/>
          <p:nvPr/>
        </p:nvSpPr>
        <p:spPr>
          <a:xfrm>
            <a:off x="5135880" y="1267730"/>
            <a:ext cx="1920240" cy="731520"/>
          </a:xfrm>
          <a:prstGeom prst="rect">
            <a:avLst/>
          </a:pr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42" name="Google Shape;42;p14"/>
          <p:cNvGrpSpPr/>
          <p:nvPr/>
        </p:nvGrpSpPr>
        <p:grpSpPr>
          <a:xfrm>
            <a:off x="5250180" y="1267730"/>
            <a:ext cx="1691640" cy="645295"/>
            <a:chOff x="5318306" y="1386268"/>
            <a:chExt cx="1567331" cy="645295"/>
          </a:xfrm>
        </p:grpSpPr>
        <p:cxnSp>
          <p:nvCxnSpPr>
            <p:cNvPr id="43" name="Google Shape;43;p14"/>
            <p:cNvCxnSpPr/>
            <p:nvPr/>
          </p:nvCxnSpPr>
          <p:spPr>
            <a:xfrm>
              <a:off x="5318306" y="1386268"/>
              <a:ext cx="0" cy="640080"/>
            </a:xfrm>
            <a:prstGeom prst="straightConnector1">
              <a:avLst/>
            </a:prstGeom>
            <a:solidFill>
              <a:srgbClr val="262626"/>
            </a:solidFill>
            <a:ln cap="flat" cmpd="sng" w="9525">
              <a:solidFill>
                <a:srgbClr val="7D3B12"/>
              </a:solidFill>
              <a:prstDash val="solid"/>
              <a:miter lim="800000"/>
              <a:headEnd len="sm" w="sm" type="none"/>
              <a:tailEnd len="sm" w="sm" type="none"/>
            </a:ln>
          </p:spPr>
        </p:cxnSp>
        <p:cxnSp>
          <p:nvCxnSpPr>
            <p:cNvPr id="44" name="Google Shape;44;p14"/>
            <p:cNvCxnSpPr/>
            <p:nvPr/>
          </p:nvCxnSpPr>
          <p:spPr>
            <a:xfrm>
              <a:off x="6885637" y="1386268"/>
              <a:ext cx="0" cy="640080"/>
            </a:xfrm>
            <a:prstGeom prst="straightConnector1">
              <a:avLst/>
            </a:prstGeom>
            <a:solidFill>
              <a:srgbClr val="262626"/>
            </a:solidFill>
            <a:ln cap="flat" cmpd="sng" w="9525">
              <a:solidFill>
                <a:srgbClr val="7D3B12"/>
              </a:solidFill>
              <a:prstDash val="solid"/>
              <a:miter lim="800000"/>
              <a:headEnd len="sm" w="sm" type="none"/>
              <a:tailEnd len="sm" w="sm" type="none"/>
            </a:ln>
          </p:spPr>
        </p:cxnSp>
        <p:cxnSp>
          <p:nvCxnSpPr>
            <p:cNvPr id="45" name="Google Shape;45;p14"/>
            <p:cNvCxnSpPr/>
            <p:nvPr/>
          </p:nvCxnSpPr>
          <p:spPr>
            <a:xfrm>
              <a:off x="5318306" y="2031563"/>
              <a:ext cx="1567331" cy="0"/>
            </a:xfrm>
            <a:prstGeom prst="straightConnector1">
              <a:avLst/>
            </a:prstGeom>
            <a:solidFill>
              <a:srgbClr val="262626"/>
            </a:solidFill>
            <a:ln cap="flat" cmpd="sng" w="9525">
              <a:solidFill>
                <a:srgbClr val="7D3B12"/>
              </a:solidFill>
              <a:prstDash val="solid"/>
              <a:miter lim="800000"/>
              <a:headEnd len="sm" w="sm" type="none"/>
              <a:tailEnd len="sm" w="sm" type="none"/>
            </a:ln>
          </p:spPr>
        </p:cxnSp>
      </p:grpSp>
      <p:sp>
        <p:nvSpPr>
          <p:cNvPr id="46" name="Google Shape;46;p14"/>
          <p:cNvSpPr txBox="1"/>
          <p:nvPr>
            <p:ph type="title"/>
          </p:nvPr>
        </p:nvSpPr>
        <p:spPr>
          <a:xfrm>
            <a:off x="1563623" y="2094309"/>
            <a:ext cx="9070848" cy="2587752"/>
          </a:xfrm>
          <a:prstGeom prst="rect">
            <a:avLst/>
          </a:prstGeom>
          <a:noFill/>
          <a:ln>
            <a:noFill/>
          </a:ln>
        </p:spPr>
        <p:txBody>
          <a:bodyPr anchorCtr="0" anchor="ctr" bIns="45700" lIns="91425" spcFirstLastPara="1" rIns="91425" wrap="square" tIns="45700">
            <a:noAutofit/>
          </a:bodyPr>
          <a:lstStyle>
            <a:lvl1pPr lvl="0" algn="ctr">
              <a:lnSpc>
                <a:spcPct val="83000"/>
              </a:lnSpc>
              <a:spcBef>
                <a:spcPts val="0"/>
              </a:spcBef>
              <a:spcAft>
                <a:spcPts val="0"/>
              </a:spcAft>
              <a:buClr>
                <a:srgbClr val="262626"/>
              </a:buClr>
              <a:buSzPts val="7200"/>
              <a:buFont typeface="Garamond"/>
              <a:buNone/>
              <a:defRPr sz="7200" cap="none">
                <a:solidFill>
                  <a:srgbClr val="262626"/>
                </a:solidFill>
                <a:latin typeface="Garamond"/>
                <a:ea typeface="Garamond"/>
                <a:cs typeface="Garamond"/>
                <a:sym typeface="Garamond"/>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47" name="Google Shape;47;p14"/>
          <p:cNvSpPr txBox="1"/>
          <p:nvPr>
            <p:ph idx="1" type="body"/>
          </p:nvPr>
        </p:nvSpPr>
        <p:spPr>
          <a:xfrm>
            <a:off x="1563624" y="4682062"/>
            <a:ext cx="9070848" cy="457200"/>
          </a:xfrm>
          <a:prstGeom prst="rect">
            <a:avLst/>
          </a:prstGeom>
          <a:noFill/>
          <a:ln>
            <a:noFill/>
          </a:ln>
        </p:spPr>
        <p:txBody>
          <a:bodyPr anchorCtr="0" anchor="t" bIns="45700" lIns="91425" spcFirstLastPara="1" rIns="91425" wrap="square" tIns="45700">
            <a:normAutofit/>
          </a:bodyPr>
          <a:lstStyle>
            <a:lvl1pPr indent="-228600" lvl="0" marL="457200" algn="ctr">
              <a:lnSpc>
                <a:spcPct val="100000"/>
              </a:lnSpc>
              <a:spcBef>
                <a:spcPts val="900"/>
              </a:spcBef>
              <a:spcAft>
                <a:spcPts val="0"/>
              </a:spcAft>
              <a:buSzPts val="1600"/>
              <a:buNone/>
              <a:defRPr sz="1600">
                <a:solidFill>
                  <a:schemeClr val="dk2"/>
                </a:solidFill>
              </a:defRPr>
            </a:lvl1pPr>
            <a:lvl2pPr indent="-228600" lvl="1" marL="914400" algn="l">
              <a:lnSpc>
                <a:spcPct val="100000"/>
              </a:lnSpc>
              <a:spcBef>
                <a:spcPts val="500"/>
              </a:spcBef>
              <a:spcAft>
                <a:spcPts val="0"/>
              </a:spcAft>
              <a:buSzPts val="1600"/>
              <a:buNone/>
              <a:defRPr sz="1600">
                <a:solidFill>
                  <a:srgbClr val="888888"/>
                </a:solidFill>
              </a:defRPr>
            </a:lvl2pPr>
            <a:lvl3pPr indent="-228600" lvl="2" marL="1371600" algn="l">
              <a:lnSpc>
                <a:spcPct val="100000"/>
              </a:lnSpc>
              <a:spcBef>
                <a:spcPts val="500"/>
              </a:spcBef>
              <a:spcAft>
                <a:spcPts val="0"/>
              </a:spcAft>
              <a:buSzPts val="1600"/>
              <a:buNone/>
              <a:defRPr sz="1600">
                <a:solidFill>
                  <a:srgbClr val="888888"/>
                </a:solidFill>
              </a:defRPr>
            </a:lvl3pPr>
            <a:lvl4pPr indent="-228600" lvl="3" marL="1828800" algn="l">
              <a:lnSpc>
                <a:spcPct val="100000"/>
              </a:lnSpc>
              <a:spcBef>
                <a:spcPts val="500"/>
              </a:spcBef>
              <a:spcAft>
                <a:spcPts val="0"/>
              </a:spcAft>
              <a:buSzPts val="1400"/>
              <a:buNone/>
              <a:defRPr sz="1400">
                <a:solidFill>
                  <a:srgbClr val="888888"/>
                </a:solidFill>
              </a:defRPr>
            </a:lvl4pPr>
            <a:lvl5pPr indent="-228600" lvl="4" marL="2286000" algn="l">
              <a:lnSpc>
                <a:spcPct val="100000"/>
              </a:lnSpc>
              <a:spcBef>
                <a:spcPts val="500"/>
              </a:spcBef>
              <a:spcAft>
                <a:spcPts val="0"/>
              </a:spcAft>
              <a:buSzPts val="1400"/>
              <a:buNone/>
              <a:defRPr sz="1400">
                <a:solidFill>
                  <a:srgbClr val="888888"/>
                </a:solidFill>
              </a:defRPr>
            </a:lvl5pPr>
            <a:lvl6pPr indent="-228600" lvl="5" marL="2743200" algn="l">
              <a:lnSpc>
                <a:spcPct val="100000"/>
              </a:lnSpc>
              <a:spcBef>
                <a:spcPts val="500"/>
              </a:spcBef>
              <a:spcAft>
                <a:spcPts val="0"/>
              </a:spcAft>
              <a:buSzPts val="1400"/>
              <a:buNone/>
              <a:defRPr sz="1400">
                <a:solidFill>
                  <a:srgbClr val="888888"/>
                </a:solidFill>
              </a:defRPr>
            </a:lvl6pPr>
            <a:lvl7pPr indent="-228600" lvl="6" marL="3200400" algn="l">
              <a:lnSpc>
                <a:spcPct val="100000"/>
              </a:lnSpc>
              <a:spcBef>
                <a:spcPts val="500"/>
              </a:spcBef>
              <a:spcAft>
                <a:spcPts val="0"/>
              </a:spcAft>
              <a:buSzPts val="1400"/>
              <a:buNone/>
              <a:defRPr sz="1400">
                <a:solidFill>
                  <a:srgbClr val="888888"/>
                </a:solidFill>
              </a:defRPr>
            </a:lvl7pPr>
            <a:lvl8pPr indent="-228600" lvl="7" marL="3657600" algn="l">
              <a:lnSpc>
                <a:spcPct val="100000"/>
              </a:lnSpc>
              <a:spcBef>
                <a:spcPts val="500"/>
              </a:spcBef>
              <a:spcAft>
                <a:spcPts val="0"/>
              </a:spcAft>
              <a:buSzPts val="1400"/>
              <a:buNone/>
              <a:defRPr sz="1400">
                <a:solidFill>
                  <a:srgbClr val="888888"/>
                </a:solidFill>
              </a:defRPr>
            </a:lvl8pPr>
            <a:lvl9pPr indent="-228600" lvl="8" marL="4114800" algn="l">
              <a:lnSpc>
                <a:spcPct val="100000"/>
              </a:lnSpc>
              <a:spcBef>
                <a:spcPts val="500"/>
              </a:spcBef>
              <a:spcAft>
                <a:spcPts val="0"/>
              </a:spcAft>
              <a:buSzPts val="1400"/>
              <a:buNone/>
              <a:defRPr sz="1400">
                <a:solidFill>
                  <a:srgbClr val="888888"/>
                </a:solidFill>
              </a:defRPr>
            </a:lvl9pPr>
          </a:lstStyle>
          <a:p/>
        </p:txBody>
      </p:sp>
      <p:sp>
        <p:nvSpPr>
          <p:cNvPr id="48" name="Google Shape;48;p14"/>
          <p:cNvSpPr txBox="1"/>
          <p:nvPr>
            <p:ph idx="10" type="dt"/>
          </p:nvPr>
        </p:nvSpPr>
        <p:spPr>
          <a:xfrm>
            <a:off x="5321808" y="1344502"/>
            <a:ext cx="1554480" cy="530352"/>
          </a:xfrm>
          <a:prstGeom prst="rect">
            <a:avLst/>
          </a:prstGeom>
          <a:noFill/>
          <a:ln>
            <a:noFill/>
          </a:ln>
        </p:spPr>
        <p:txBody>
          <a:bodyPr anchorCtr="0" anchor="b" bIns="45700" lIns="91425" spcFirstLastPara="1" rIns="91425" wrap="square" tIns="45700">
            <a:noAutofit/>
          </a:bodyPr>
          <a:lstStyle>
            <a:lvl1pPr lvl="0" algn="ctr">
              <a:spcBef>
                <a:spcPts val="0"/>
              </a:spcBef>
              <a:spcAft>
                <a:spcPts val="0"/>
              </a:spcAft>
              <a:buSzPts val="1400"/>
              <a:buNone/>
              <a:defRPr sz="1300">
                <a:solidFill>
                  <a:srgbClr val="FFFFFF"/>
                </a:solidFill>
                <a:latin typeface="Garamond"/>
                <a:ea typeface="Garamond"/>
                <a:cs typeface="Garamond"/>
                <a:sym typeface="Garamond"/>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9" name="Google Shape;49;p14"/>
          <p:cNvSpPr txBox="1"/>
          <p:nvPr>
            <p:ph idx="11" type="ftr"/>
          </p:nvPr>
        </p:nvSpPr>
        <p:spPr>
          <a:xfrm>
            <a:off x="1453896" y="5212080"/>
            <a:ext cx="5907024" cy="228600"/>
          </a:xfrm>
          <a:prstGeom prst="rect">
            <a:avLst/>
          </a:prstGeom>
          <a:noFill/>
          <a:ln>
            <a:noFill/>
          </a:ln>
        </p:spPr>
        <p:txBody>
          <a:bodyPr anchorCtr="0" anchor="b"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0" name="Google Shape;50;p14"/>
          <p:cNvSpPr txBox="1"/>
          <p:nvPr>
            <p:ph idx="12" type="sldNum"/>
          </p:nvPr>
        </p:nvSpPr>
        <p:spPr>
          <a:xfrm>
            <a:off x="8604504" y="5212080"/>
            <a:ext cx="2112264" cy="228600"/>
          </a:xfrm>
          <a:prstGeom prst="rect">
            <a:avLst/>
          </a:prstGeom>
          <a:noFill/>
          <a:ln>
            <a:noFill/>
          </a:ln>
        </p:spPr>
        <p:txBody>
          <a:bodyPr anchorCtr="0" anchor="b"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it-IT"/>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ue contenuti" type="twoObj">
  <p:cSld name="TWO_OBJECTS">
    <p:spTree>
      <p:nvGrpSpPr>
        <p:cNvPr id="51" name="Shape 51"/>
        <p:cNvGrpSpPr/>
        <p:nvPr/>
      </p:nvGrpSpPr>
      <p:grpSpPr>
        <a:xfrm>
          <a:off x="0" y="0"/>
          <a:ext cx="0" cy="0"/>
          <a:chOff x="0" y="0"/>
          <a:chExt cx="0" cy="0"/>
        </a:xfrm>
      </p:grpSpPr>
      <p:sp>
        <p:nvSpPr>
          <p:cNvPr id="52" name="Google Shape;52;p15"/>
          <p:cNvSpPr txBox="1"/>
          <p:nvPr>
            <p:ph type="title"/>
          </p:nvPr>
        </p:nvSpPr>
        <p:spPr>
          <a:xfrm>
            <a:off x="1066800" y="642594"/>
            <a:ext cx="10058400" cy="1371600"/>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rgbClr val="262626"/>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53" name="Google Shape;53;p15"/>
          <p:cNvSpPr txBox="1"/>
          <p:nvPr>
            <p:ph idx="1" type="body"/>
          </p:nvPr>
        </p:nvSpPr>
        <p:spPr>
          <a:xfrm>
            <a:off x="1066800" y="2103120"/>
            <a:ext cx="4754880" cy="3749040"/>
          </a:xfrm>
          <a:prstGeom prst="rect">
            <a:avLst/>
          </a:prstGeom>
          <a:noFill/>
          <a:ln>
            <a:noFill/>
          </a:ln>
        </p:spPr>
        <p:txBody>
          <a:bodyPr anchorCtr="0" anchor="t" bIns="45700" lIns="91425" spcFirstLastPara="1" rIns="91425" wrap="square" tIns="45700">
            <a:normAutofit/>
          </a:bodyPr>
          <a:lstStyle>
            <a:lvl1pPr indent="-342900" lvl="0" marL="457200" algn="l">
              <a:lnSpc>
                <a:spcPct val="100000"/>
              </a:lnSpc>
              <a:spcBef>
                <a:spcPts val="900"/>
              </a:spcBef>
              <a:spcAft>
                <a:spcPts val="0"/>
              </a:spcAft>
              <a:buSzPts val="1800"/>
              <a:buChar char="◦"/>
              <a:defRPr sz="1800"/>
            </a:lvl1pPr>
            <a:lvl2pPr indent="-330200" lvl="1" marL="914400" algn="l">
              <a:lnSpc>
                <a:spcPct val="100000"/>
              </a:lnSpc>
              <a:spcBef>
                <a:spcPts val="500"/>
              </a:spcBef>
              <a:spcAft>
                <a:spcPts val="0"/>
              </a:spcAft>
              <a:buSzPts val="1600"/>
              <a:buChar char="◦"/>
              <a:defRPr sz="1600"/>
            </a:lvl2pPr>
            <a:lvl3pPr indent="-317500" lvl="2" marL="1371600" algn="l">
              <a:lnSpc>
                <a:spcPct val="100000"/>
              </a:lnSpc>
              <a:spcBef>
                <a:spcPts val="500"/>
              </a:spcBef>
              <a:spcAft>
                <a:spcPts val="0"/>
              </a:spcAft>
              <a:buSzPts val="1400"/>
              <a:buChar char="◦"/>
              <a:defRPr sz="1400"/>
            </a:lvl3pPr>
            <a:lvl4pPr indent="-317500" lvl="3" marL="1828800" algn="l">
              <a:lnSpc>
                <a:spcPct val="100000"/>
              </a:lnSpc>
              <a:spcBef>
                <a:spcPts val="500"/>
              </a:spcBef>
              <a:spcAft>
                <a:spcPts val="0"/>
              </a:spcAft>
              <a:buSzPts val="1400"/>
              <a:buChar char="◦"/>
              <a:defRPr sz="1400"/>
            </a:lvl4pPr>
            <a:lvl5pPr indent="-317500" lvl="4" marL="2286000" algn="l">
              <a:lnSpc>
                <a:spcPct val="100000"/>
              </a:lnSpc>
              <a:spcBef>
                <a:spcPts val="500"/>
              </a:spcBef>
              <a:spcAft>
                <a:spcPts val="0"/>
              </a:spcAft>
              <a:buSzPts val="1400"/>
              <a:buChar char="◦"/>
              <a:defRPr sz="1400"/>
            </a:lvl5pPr>
            <a:lvl6pPr indent="-317500" lvl="5" marL="2743200" algn="l">
              <a:lnSpc>
                <a:spcPct val="100000"/>
              </a:lnSpc>
              <a:spcBef>
                <a:spcPts val="500"/>
              </a:spcBef>
              <a:spcAft>
                <a:spcPts val="0"/>
              </a:spcAft>
              <a:buSzPts val="1400"/>
              <a:buChar char="◦"/>
              <a:defRPr sz="1400"/>
            </a:lvl6pPr>
            <a:lvl7pPr indent="-317500" lvl="6" marL="3200400" algn="l">
              <a:lnSpc>
                <a:spcPct val="100000"/>
              </a:lnSpc>
              <a:spcBef>
                <a:spcPts val="500"/>
              </a:spcBef>
              <a:spcAft>
                <a:spcPts val="0"/>
              </a:spcAft>
              <a:buSzPts val="1400"/>
              <a:buChar char="◦"/>
              <a:defRPr sz="1400"/>
            </a:lvl7pPr>
            <a:lvl8pPr indent="-317500" lvl="7" marL="3657600" algn="l">
              <a:lnSpc>
                <a:spcPct val="100000"/>
              </a:lnSpc>
              <a:spcBef>
                <a:spcPts val="500"/>
              </a:spcBef>
              <a:spcAft>
                <a:spcPts val="0"/>
              </a:spcAft>
              <a:buSzPts val="1400"/>
              <a:buChar char="◦"/>
              <a:defRPr sz="1400"/>
            </a:lvl8pPr>
            <a:lvl9pPr indent="-317500" lvl="8" marL="4114800" algn="l">
              <a:lnSpc>
                <a:spcPct val="100000"/>
              </a:lnSpc>
              <a:spcBef>
                <a:spcPts val="500"/>
              </a:spcBef>
              <a:spcAft>
                <a:spcPts val="0"/>
              </a:spcAft>
              <a:buSzPts val="1400"/>
              <a:buChar char="◦"/>
              <a:defRPr sz="1400"/>
            </a:lvl9pPr>
          </a:lstStyle>
          <a:p/>
        </p:txBody>
      </p:sp>
      <p:sp>
        <p:nvSpPr>
          <p:cNvPr id="54" name="Google Shape;54;p15"/>
          <p:cNvSpPr txBox="1"/>
          <p:nvPr>
            <p:ph idx="2" type="body"/>
          </p:nvPr>
        </p:nvSpPr>
        <p:spPr>
          <a:xfrm>
            <a:off x="6370320" y="2103120"/>
            <a:ext cx="4754880" cy="3749040"/>
          </a:xfrm>
          <a:prstGeom prst="rect">
            <a:avLst/>
          </a:prstGeom>
          <a:noFill/>
          <a:ln>
            <a:noFill/>
          </a:ln>
        </p:spPr>
        <p:txBody>
          <a:bodyPr anchorCtr="0" anchor="t" bIns="45700" lIns="91425" spcFirstLastPara="1" rIns="91425" wrap="square" tIns="45700">
            <a:normAutofit/>
          </a:bodyPr>
          <a:lstStyle>
            <a:lvl1pPr indent="-342900" lvl="0" marL="457200" algn="l">
              <a:lnSpc>
                <a:spcPct val="100000"/>
              </a:lnSpc>
              <a:spcBef>
                <a:spcPts val="900"/>
              </a:spcBef>
              <a:spcAft>
                <a:spcPts val="0"/>
              </a:spcAft>
              <a:buSzPts val="1800"/>
              <a:buChar char="◦"/>
              <a:defRPr sz="1800"/>
            </a:lvl1pPr>
            <a:lvl2pPr indent="-330200" lvl="1" marL="914400" algn="l">
              <a:lnSpc>
                <a:spcPct val="100000"/>
              </a:lnSpc>
              <a:spcBef>
                <a:spcPts val="500"/>
              </a:spcBef>
              <a:spcAft>
                <a:spcPts val="0"/>
              </a:spcAft>
              <a:buSzPts val="1600"/>
              <a:buChar char="◦"/>
              <a:defRPr sz="1600"/>
            </a:lvl2pPr>
            <a:lvl3pPr indent="-317500" lvl="2" marL="1371600" algn="l">
              <a:lnSpc>
                <a:spcPct val="100000"/>
              </a:lnSpc>
              <a:spcBef>
                <a:spcPts val="500"/>
              </a:spcBef>
              <a:spcAft>
                <a:spcPts val="0"/>
              </a:spcAft>
              <a:buSzPts val="1400"/>
              <a:buChar char="◦"/>
              <a:defRPr sz="1400"/>
            </a:lvl3pPr>
            <a:lvl4pPr indent="-317500" lvl="3" marL="1828800" algn="l">
              <a:lnSpc>
                <a:spcPct val="100000"/>
              </a:lnSpc>
              <a:spcBef>
                <a:spcPts val="500"/>
              </a:spcBef>
              <a:spcAft>
                <a:spcPts val="0"/>
              </a:spcAft>
              <a:buSzPts val="1400"/>
              <a:buChar char="◦"/>
              <a:defRPr sz="1400"/>
            </a:lvl4pPr>
            <a:lvl5pPr indent="-317500" lvl="4" marL="2286000" algn="l">
              <a:lnSpc>
                <a:spcPct val="100000"/>
              </a:lnSpc>
              <a:spcBef>
                <a:spcPts val="500"/>
              </a:spcBef>
              <a:spcAft>
                <a:spcPts val="0"/>
              </a:spcAft>
              <a:buSzPts val="1400"/>
              <a:buChar char="◦"/>
              <a:defRPr sz="1400"/>
            </a:lvl5pPr>
            <a:lvl6pPr indent="-317500" lvl="5" marL="2743200" algn="l">
              <a:lnSpc>
                <a:spcPct val="100000"/>
              </a:lnSpc>
              <a:spcBef>
                <a:spcPts val="500"/>
              </a:spcBef>
              <a:spcAft>
                <a:spcPts val="0"/>
              </a:spcAft>
              <a:buSzPts val="1400"/>
              <a:buChar char="◦"/>
              <a:defRPr sz="1400"/>
            </a:lvl6pPr>
            <a:lvl7pPr indent="-317500" lvl="6" marL="3200400" algn="l">
              <a:lnSpc>
                <a:spcPct val="100000"/>
              </a:lnSpc>
              <a:spcBef>
                <a:spcPts val="500"/>
              </a:spcBef>
              <a:spcAft>
                <a:spcPts val="0"/>
              </a:spcAft>
              <a:buSzPts val="1400"/>
              <a:buChar char="◦"/>
              <a:defRPr sz="1400"/>
            </a:lvl7pPr>
            <a:lvl8pPr indent="-317500" lvl="7" marL="3657600" algn="l">
              <a:lnSpc>
                <a:spcPct val="100000"/>
              </a:lnSpc>
              <a:spcBef>
                <a:spcPts val="500"/>
              </a:spcBef>
              <a:spcAft>
                <a:spcPts val="0"/>
              </a:spcAft>
              <a:buSzPts val="1400"/>
              <a:buChar char="◦"/>
              <a:defRPr sz="1400"/>
            </a:lvl8pPr>
            <a:lvl9pPr indent="-317500" lvl="8" marL="4114800" algn="l">
              <a:lnSpc>
                <a:spcPct val="100000"/>
              </a:lnSpc>
              <a:spcBef>
                <a:spcPts val="500"/>
              </a:spcBef>
              <a:spcAft>
                <a:spcPts val="0"/>
              </a:spcAft>
              <a:buSzPts val="1400"/>
              <a:buChar char="◦"/>
              <a:defRPr sz="1400"/>
            </a:lvl9pPr>
          </a:lstStyle>
          <a:p/>
        </p:txBody>
      </p:sp>
      <p:sp>
        <p:nvSpPr>
          <p:cNvPr id="55" name="Google Shape;55;p15"/>
          <p:cNvSpPr txBox="1"/>
          <p:nvPr>
            <p:ph idx="10" type="dt"/>
          </p:nvPr>
        </p:nvSpPr>
        <p:spPr>
          <a:xfrm>
            <a:off x="389464" y="6214535"/>
            <a:ext cx="2743200" cy="256032"/>
          </a:xfrm>
          <a:prstGeom prst="rect">
            <a:avLst/>
          </a:prstGeom>
          <a:noFill/>
          <a:ln>
            <a:noFill/>
          </a:ln>
        </p:spPr>
        <p:txBody>
          <a:bodyPr anchorCtr="0" anchor="b"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6" name="Google Shape;56;p15"/>
          <p:cNvSpPr txBox="1"/>
          <p:nvPr>
            <p:ph idx="11" type="ftr"/>
          </p:nvPr>
        </p:nvSpPr>
        <p:spPr>
          <a:xfrm>
            <a:off x="3489960" y="6214535"/>
            <a:ext cx="5212080" cy="256032"/>
          </a:xfrm>
          <a:prstGeom prst="rect">
            <a:avLst/>
          </a:prstGeom>
          <a:noFill/>
          <a:ln>
            <a:noFill/>
          </a:ln>
        </p:spPr>
        <p:txBody>
          <a:bodyPr anchorCtr="0" anchor="b"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7" name="Google Shape;57;p15"/>
          <p:cNvSpPr txBox="1"/>
          <p:nvPr>
            <p:ph idx="12" type="sldNum"/>
          </p:nvPr>
        </p:nvSpPr>
        <p:spPr>
          <a:xfrm>
            <a:off x="10348535" y="6214535"/>
            <a:ext cx="1463040" cy="256032"/>
          </a:xfrm>
          <a:prstGeom prst="rect">
            <a:avLst/>
          </a:prstGeom>
          <a:noFill/>
          <a:ln>
            <a:noFill/>
          </a:ln>
        </p:spPr>
        <p:txBody>
          <a:bodyPr anchorCtr="0" anchor="b"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it-IT"/>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fronto" type="twoTxTwoObj">
  <p:cSld name="TWO_OBJECTS_WITH_TEXT">
    <p:spTree>
      <p:nvGrpSpPr>
        <p:cNvPr id="58" name="Shape 58"/>
        <p:cNvGrpSpPr/>
        <p:nvPr/>
      </p:nvGrpSpPr>
      <p:grpSpPr>
        <a:xfrm>
          <a:off x="0" y="0"/>
          <a:ext cx="0" cy="0"/>
          <a:chOff x="0" y="0"/>
          <a:chExt cx="0" cy="0"/>
        </a:xfrm>
      </p:grpSpPr>
      <p:sp>
        <p:nvSpPr>
          <p:cNvPr id="59" name="Google Shape;59;p16"/>
          <p:cNvSpPr txBox="1"/>
          <p:nvPr>
            <p:ph type="title"/>
          </p:nvPr>
        </p:nvSpPr>
        <p:spPr>
          <a:xfrm>
            <a:off x="1066800" y="642594"/>
            <a:ext cx="10058400" cy="1371600"/>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rgbClr val="262626"/>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60" name="Google Shape;60;p16"/>
          <p:cNvSpPr txBox="1"/>
          <p:nvPr>
            <p:ph idx="1" type="body"/>
          </p:nvPr>
        </p:nvSpPr>
        <p:spPr>
          <a:xfrm>
            <a:off x="1069848" y="2074334"/>
            <a:ext cx="4754880" cy="640080"/>
          </a:xfrm>
          <a:prstGeom prst="rect">
            <a:avLst/>
          </a:prstGeom>
          <a:noFill/>
          <a:ln>
            <a:noFill/>
          </a:ln>
        </p:spPr>
        <p:txBody>
          <a:bodyPr anchorCtr="0" anchor="ctr" bIns="45700" lIns="91425" spcFirstLastPara="1" rIns="91425" wrap="square" tIns="45700">
            <a:normAutofit/>
          </a:bodyPr>
          <a:lstStyle>
            <a:lvl1pPr indent="-228600" lvl="0" marL="457200" algn="ctr">
              <a:lnSpc>
                <a:spcPct val="100000"/>
              </a:lnSpc>
              <a:spcBef>
                <a:spcPts val="0"/>
              </a:spcBef>
              <a:spcAft>
                <a:spcPts val="0"/>
              </a:spcAft>
              <a:buSzPts val="1800"/>
              <a:buNone/>
              <a:defRPr b="0" sz="1800">
                <a:solidFill>
                  <a:schemeClr val="dk2"/>
                </a:solidFill>
                <a:latin typeface="Garamond"/>
                <a:ea typeface="Garamond"/>
                <a:cs typeface="Garamond"/>
                <a:sym typeface="Garamond"/>
              </a:defRPr>
            </a:lvl1pPr>
            <a:lvl2pPr indent="-228600" lvl="1" marL="914400" algn="l">
              <a:lnSpc>
                <a:spcPct val="100000"/>
              </a:lnSpc>
              <a:spcBef>
                <a:spcPts val="500"/>
              </a:spcBef>
              <a:spcAft>
                <a:spcPts val="0"/>
              </a:spcAft>
              <a:buSzPts val="1800"/>
              <a:buNone/>
              <a:defRPr b="1" sz="1800"/>
            </a:lvl2pPr>
            <a:lvl3pPr indent="-228600" lvl="2" marL="1371600" algn="l">
              <a:lnSpc>
                <a:spcPct val="100000"/>
              </a:lnSpc>
              <a:spcBef>
                <a:spcPts val="500"/>
              </a:spcBef>
              <a:spcAft>
                <a:spcPts val="0"/>
              </a:spcAft>
              <a:buSzPts val="1800"/>
              <a:buNone/>
              <a:defRPr b="1" sz="1800"/>
            </a:lvl3pPr>
            <a:lvl4pPr indent="-228600" lvl="3" marL="1828800" algn="l">
              <a:lnSpc>
                <a:spcPct val="100000"/>
              </a:lnSpc>
              <a:spcBef>
                <a:spcPts val="500"/>
              </a:spcBef>
              <a:spcAft>
                <a:spcPts val="0"/>
              </a:spcAft>
              <a:buSzPts val="1600"/>
              <a:buNone/>
              <a:defRPr b="1" sz="1600"/>
            </a:lvl4pPr>
            <a:lvl5pPr indent="-228600" lvl="4" marL="2286000" algn="l">
              <a:lnSpc>
                <a:spcPct val="100000"/>
              </a:lnSpc>
              <a:spcBef>
                <a:spcPts val="500"/>
              </a:spcBef>
              <a:spcAft>
                <a:spcPts val="0"/>
              </a:spcAft>
              <a:buSzPts val="1600"/>
              <a:buNone/>
              <a:defRPr b="1" sz="1600"/>
            </a:lvl5pPr>
            <a:lvl6pPr indent="-228600" lvl="5" marL="2743200" algn="l">
              <a:lnSpc>
                <a:spcPct val="100000"/>
              </a:lnSpc>
              <a:spcBef>
                <a:spcPts val="500"/>
              </a:spcBef>
              <a:spcAft>
                <a:spcPts val="0"/>
              </a:spcAft>
              <a:buSzPts val="1600"/>
              <a:buNone/>
              <a:defRPr b="1" sz="1600"/>
            </a:lvl6pPr>
            <a:lvl7pPr indent="-228600" lvl="6" marL="3200400" algn="l">
              <a:lnSpc>
                <a:spcPct val="100000"/>
              </a:lnSpc>
              <a:spcBef>
                <a:spcPts val="500"/>
              </a:spcBef>
              <a:spcAft>
                <a:spcPts val="0"/>
              </a:spcAft>
              <a:buSzPts val="1600"/>
              <a:buNone/>
              <a:defRPr b="1" sz="1600"/>
            </a:lvl7pPr>
            <a:lvl8pPr indent="-228600" lvl="7" marL="3657600" algn="l">
              <a:lnSpc>
                <a:spcPct val="100000"/>
              </a:lnSpc>
              <a:spcBef>
                <a:spcPts val="500"/>
              </a:spcBef>
              <a:spcAft>
                <a:spcPts val="0"/>
              </a:spcAft>
              <a:buSzPts val="1600"/>
              <a:buNone/>
              <a:defRPr b="1" sz="1600"/>
            </a:lvl8pPr>
            <a:lvl9pPr indent="-228600" lvl="8" marL="4114800" algn="l">
              <a:lnSpc>
                <a:spcPct val="100000"/>
              </a:lnSpc>
              <a:spcBef>
                <a:spcPts val="500"/>
              </a:spcBef>
              <a:spcAft>
                <a:spcPts val="0"/>
              </a:spcAft>
              <a:buSzPts val="1600"/>
              <a:buNone/>
              <a:defRPr b="1" sz="1600"/>
            </a:lvl9pPr>
          </a:lstStyle>
          <a:p/>
        </p:txBody>
      </p:sp>
      <p:sp>
        <p:nvSpPr>
          <p:cNvPr id="61" name="Google Shape;61;p16"/>
          <p:cNvSpPr txBox="1"/>
          <p:nvPr>
            <p:ph idx="2" type="body"/>
          </p:nvPr>
        </p:nvSpPr>
        <p:spPr>
          <a:xfrm>
            <a:off x="1069848" y="2755898"/>
            <a:ext cx="4754880" cy="3200400"/>
          </a:xfrm>
          <a:prstGeom prst="rect">
            <a:avLst/>
          </a:prstGeom>
          <a:noFill/>
          <a:ln>
            <a:noFill/>
          </a:ln>
        </p:spPr>
        <p:txBody>
          <a:bodyPr anchorCtr="0" anchor="t" bIns="45700" lIns="91425" spcFirstLastPara="1" rIns="91425" wrap="square" tIns="45700">
            <a:normAutofit/>
          </a:bodyPr>
          <a:lstStyle>
            <a:lvl1pPr indent="-342900" lvl="0" marL="457200" algn="l">
              <a:lnSpc>
                <a:spcPct val="100000"/>
              </a:lnSpc>
              <a:spcBef>
                <a:spcPts val="900"/>
              </a:spcBef>
              <a:spcAft>
                <a:spcPts val="0"/>
              </a:spcAft>
              <a:buSzPts val="1800"/>
              <a:buChar char="◦"/>
              <a:defRPr sz="1800"/>
            </a:lvl1pPr>
            <a:lvl2pPr indent="-330200" lvl="1" marL="914400" algn="l">
              <a:lnSpc>
                <a:spcPct val="100000"/>
              </a:lnSpc>
              <a:spcBef>
                <a:spcPts val="500"/>
              </a:spcBef>
              <a:spcAft>
                <a:spcPts val="0"/>
              </a:spcAft>
              <a:buSzPts val="1600"/>
              <a:buChar char="◦"/>
              <a:defRPr sz="1600"/>
            </a:lvl2pPr>
            <a:lvl3pPr indent="-317500" lvl="2" marL="1371600" algn="l">
              <a:lnSpc>
                <a:spcPct val="100000"/>
              </a:lnSpc>
              <a:spcBef>
                <a:spcPts val="500"/>
              </a:spcBef>
              <a:spcAft>
                <a:spcPts val="0"/>
              </a:spcAft>
              <a:buSzPts val="1400"/>
              <a:buChar char="◦"/>
              <a:defRPr sz="1400"/>
            </a:lvl3pPr>
            <a:lvl4pPr indent="-317500" lvl="3" marL="1828800" algn="l">
              <a:lnSpc>
                <a:spcPct val="100000"/>
              </a:lnSpc>
              <a:spcBef>
                <a:spcPts val="500"/>
              </a:spcBef>
              <a:spcAft>
                <a:spcPts val="0"/>
              </a:spcAft>
              <a:buSzPts val="1400"/>
              <a:buChar char="◦"/>
              <a:defRPr sz="1400"/>
            </a:lvl4pPr>
            <a:lvl5pPr indent="-317500" lvl="4" marL="2286000" algn="l">
              <a:lnSpc>
                <a:spcPct val="100000"/>
              </a:lnSpc>
              <a:spcBef>
                <a:spcPts val="500"/>
              </a:spcBef>
              <a:spcAft>
                <a:spcPts val="0"/>
              </a:spcAft>
              <a:buSzPts val="1400"/>
              <a:buChar char="◦"/>
              <a:defRPr sz="1400"/>
            </a:lvl5pPr>
            <a:lvl6pPr indent="-317500" lvl="5" marL="2743200" algn="l">
              <a:lnSpc>
                <a:spcPct val="100000"/>
              </a:lnSpc>
              <a:spcBef>
                <a:spcPts val="500"/>
              </a:spcBef>
              <a:spcAft>
                <a:spcPts val="0"/>
              </a:spcAft>
              <a:buSzPts val="1400"/>
              <a:buChar char="◦"/>
              <a:defRPr sz="1400"/>
            </a:lvl6pPr>
            <a:lvl7pPr indent="-317500" lvl="6" marL="3200400" algn="l">
              <a:lnSpc>
                <a:spcPct val="100000"/>
              </a:lnSpc>
              <a:spcBef>
                <a:spcPts val="500"/>
              </a:spcBef>
              <a:spcAft>
                <a:spcPts val="0"/>
              </a:spcAft>
              <a:buSzPts val="1400"/>
              <a:buChar char="◦"/>
              <a:defRPr sz="1400"/>
            </a:lvl7pPr>
            <a:lvl8pPr indent="-317500" lvl="7" marL="3657600" algn="l">
              <a:lnSpc>
                <a:spcPct val="100000"/>
              </a:lnSpc>
              <a:spcBef>
                <a:spcPts val="500"/>
              </a:spcBef>
              <a:spcAft>
                <a:spcPts val="0"/>
              </a:spcAft>
              <a:buSzPts val="1400"/>
              <a:buChar char="◦"/>
              <a:defRPr sz="1400"/>
            </a:lvl8pPr>
            <a:lvl9pPr indent="-317500" lvl="8" marL="4114800" algn="l">
              <a:lnSpc>
                <a:spcPct val="100000"/>
              </a:lnSpc>
              <a:spcBef>
                <a:spcPts val="500"/>
              </a:spcBef>
              <a:spcAft>
                <a:spcPts val="0"/>
              </a:spcAft>
              <a:buSzPts val="1400"/>
              <a:buChar char="◦"/>
              <a:defRPr sz="1400"/>
            </a:lvl9pPr>
          </a:lstStyle>
          <a:p/>
        </p:txBody>
      </p:sp>
      <p:sp>
        <p:nvSpPr>
          <p:cNvPr id="62" name="Google Shape;62;p16"/>
          <p:cNvSpPr txBox="1"/>
          <p:nvPr>
            <p:ph idx="3" type="body"/>
          </p:nvPr>
        </p:nvSpPr>
        <p:spPr>
          <a:xfrm>
            <a:off x="6373368" y="2074334"/>
            <a:ext cx="4754880" cy="640080"/>
          </a:xfrm>
          <a:prstGeom prst="rect">
            <a:avLst/>
          </a:prstGeom>
          <a:noFill/>
          <a:ln>
            <a:noFill/>
          </a:ln>
        </p:spPr>
        <p:txBody>
          <a:bodyPr anchorCtr="0" anchor="ctr" bIns="45700" lIns="91425" spcFirstLastPara="1" rIns="91425" wrap="square" tIns="45700">
            <a:normAutofit/>
          </a:bodyPr>
          <a:lstStyle>
            <a:lvl1pPr indent="-228600" lvl="0" marL="457200" algn="ctr">
              <a:lnSpc>
                <a:spcPct val="100000"/>
              </a:lnSpc>
              <a:spcBef>
                <a:spcPts val="0"/>
              </a:spcBef>
              <a:spcAft>
                <a:spcPts val="0"/>
              </a:spcAft>
              <a:buSzPts val="1800"/>
              <a:buNone/>
              <a:defRPr b="0" sz="1800">
                <a:solidFill>
                  <a:schemeClr val="dk2"/>
                </a:solidFill>
              </a:defRPr>
            </a:lvl1pPr>
            <a:lvl2pPr indent="-228600" lvl="1" marL="914400" algn="l">
              <a:lnSpc>
                <a:spcPct val="100000"/>
              </a:lnSpc>
              <a:spcBef>
                <a:spcPts val="500"/>
              </a:spcBef>
              <a:spcAft>
                <a:spcPts val="0"/>
              </a:spcAft>
              <a:buSzPts val="1800"/>
              <a:buNone/>
              <a:defRPr b="1" sz="1800"/>
            </a:lvl2pPr>
            <a:lvl3pPr indent="-228600" lvl="2" marL="1371600" algn="l">
              <a:lnSpc>
                <a:spcPct val="100000"/>
              </a:lnSpc>
              <a:spcBef>
                <a:spcPts val="500"/>
              </a:spcBef>
              <a:spcAft>
                <a:spcPts val="0"/>
              </a:spcAft>
              <a:buSzPts val="1800"/>
              <a:buNone/>
              <a:defRPr b="1" sz="1800"/>
            </a:lvl3pPr>
            <a:lvl4pPr indent="-228600" lvl="3" marL="1828800" algn="l">
              <a:lnSpc>
                <a:spcPct val="100000"/>
              </a:lnSpc>
              <a:spcBef>
                <a:spcPts val="500"/>
              </a:spcBef>
              <a:spcAft>
                <a:spcPts val="0"/>
              </a:spcAft>
              <a:buSzPts val="1600"/>
              <a:buNone/>
              <a:defRPr b="1" sz="1600"/>
            </a:lvl4pPr>
            <a:lvl5pPr indent="-228600" lvl="4" marL="2286000" algn="l">
              <a:lnSpc>
                <a:spcPct val="100000"/>
              </a:lnSpc>
              <a:spcBef>
                <a:spcPts val="500"/>
              </a:spcBef>
              <a:spcAft>
                <a:spcPts val="0"/>
              </a:spcAft>
              <a:buSzPts val="1600"/>
              <a:buNone/>
              <a:defRPr b="1" sz="1600"/>
            </a:lvl5pPr>
            <a:lvl6pPr indent="-228600" lvl="5" marL="2743200" algn="l">
              <a:lnSpc>
                <a:spcPct val="100000"/>
              </a:lnSpc>
              <a:spcBef>
                <a:spcPts val="500"/>
              </a:spcBef>
              <a:spcAft>
                <a:spcPts val="0"/>
              </a:spcAft>
              <a:buSzPts val="1600"/>
              <a:buNone/>
              <a:defRPr b="1" sz="1600"/>
            </a:lvl6pPr>
            <a:lvl7pPr indent="-228600" lvl="6" marL="3200400" algn="l">
              <a:lnSpc>
                <a:spcPct val="100000"/>
              </a:lnSpc>
              <a:spcBef>
                <a:spcPts val="500"/>
              </a:spcBef>
              <a:spcAft>
                <a:spcPts val="0"/>
              </a:spcAft>
              <a:buSzPts val="1600"/>
              <a:buNone/>
              <a:defRPr b="1" sz="1600"/>
            </a:lvl7pPr>
            <a:lvl8pPr indent="-228600" lvl="7" marL="3657600" algn="l">
              <a:lnSpc>
                <a:spcPct val="100000"/>
              </a:lnSpc>
              <a:spcBef>
                <a:spcPts val="500"/>
              </a:spcBef>
              <a:spcAft>
                <a:spcPts val="0"/>
              </a:spcAft>
              <a:buSzPts val="1600"/>
              <a:buNone/>
              <a:defRPr b="1" sz="1600"/>
            </a:lvl8pPr>
            <a:lvl9pPr indent="-228600" lvl="8" marL="4114800" algn="l">
              <a:lnSpc>
                <a:spcPct val="100000"/>
              </a:lnSpc>
              <a:spcBef>
                <a:spcPts val="500"/>
              </a:spcBef>
              <a:spcAft>
                <a:spcPts val="0"/>
              </a:spcAft>
              <a:buSzPts val="1600"/>
              <a:buNone/>
              <a:defRPr b="1" sz="1600"/>
            </a:lvl9pPr>
          </a:lstStyle>
          <a:p/>
        </p:txBody>
      </p:sp>
      <p:sp>
        <p:nvSpPr>
          <p:cNvPr id="63" name="Google Shape;63;p16"/>
          <p:cNvSpPr txBox="1"/>
          <p:nvPr>
            <p:ph idx="4" type="body"/>
          </p:nvPr>
        </p:nvSpPr>
        <p:spPr>
          <a:xfrm>
            <a:off x="6373368" y="2756581"/>
            <a:ext cx="4754880" cy="3200400"/>
          </a:xfrm>
          <a:prstGeom prst="rect">
            <a:avLst/>
          </a:prstGeom>
          <a:noFill/>
          <a:ln>
            <a:noFill/>
          </a:ln>
        </p:spPr>
        <p:txBody>
          <a:bodyPr anchorCtr="0" anchor="t" bIns="45700" lIns="91425" spcFirstLastPara="1" rIns="91425" wrap="square" tIns="45700">
            <a:normAutofit/>
          </a:bodyPr>
          <a:lstStyle>
            <a:lvl1pPr indent="-342900" lvl="0" marL="457200" algn="l">
              <a:lnSpc>
                <a:spcPct val="100000"/>
              </a:lnSpc>
              <a:spcBef>
                <a:spcPts val="900"/>
              </a:spcBef>
              <a:spcAft>
                <a:spcPts val="0"/>
              </a:spcAft>
              <a:buSzPts val="1800"/>
              <a:buChar char="◦"/>
              <a:defRPr sz="1800"/>
            </a:lvl1pPr>
            <a:lvl2pPr indent="-330200" lvl="1" marL="914400" algn="l">
              <a:lnSpc>
                <a:spcPct val="100000"/>
              </a:lnSpc>
              <a:spcBef>
                <a:spcPts val="500"/>
              </a:spcBef>
              <a:spcAft>
                <a:spcPts val="0"/>
              </a:spcAft>
              <a:buSzPts val="1600"/>
              <a:buChar char="◦"/>
              <a:defRPr sz="1600"/>
            </a:lvl2pPr>
            <a:lvl3pPr indent="-317500" lvl="2" marL="1371600" algn="l">
              <a:lnSpc>
                <a:spcPct val="100000"/>
              </a:lnSpc>
              <a:spcBef>
                <a:spcPts val="500"/>
              </a:spcBef>
              <a:spcAft>
                <a:spcPts val="0"/>
              </a:spcAft>
              <a:buSzPts val="1400"/>
              <a:buChar char="◦"/>
              <a:defRPr sz="1400"/>
            </a:lvl3pPr>
            <a:lvl4pPr indent="-317500" lvl="3" marL="1828800" algn="l">
              <a:lnSpc>
                <a:spcPct val="100000"/>
              </a:lnSpc>
              <a:spcBef>
                <a:spcPts val="500"/>
              </a:spcBef>
              <a:spcAft>
                <a:spcPts val="0"/>
              </a:spcAft>
              <a:buSzPts val="1400"/>
              <a:buChar char="◦"/>
              <a:defRPr sz="1400"/>
            </a:lvl4pPr>
            <a:lvl5pPr indent="-317500" lvl="4" marL="2286000" algn="l">
              <a:lnSpc>
                <a:spcPct val="100000"/>
              </a:lnSpc>
              <a:spcBef>
                <a:spcPts val="500"/>
              </a:spcBef>
              <a:spcAft>
                <a:spcPts val="0"/>
              </a:spcAft>
              <a:buSzPts val="1400"/>
              <a:buChar char="◦"/>
              <a:defRPr sz="1400"/>
            </a:lvl5pPr>
            <a:lvl6pPr indent="-317500" lvl="5" marL="2743200" algn="l">
              <a:lnSpc>
                <a:spcPct val="100000"/>
              </a:lnSpc>
              <a:spcBef>
                <a:spcPts val="500"/>
              </a:spcBef>
              <a:spcAft>
                <a:spcPts val="0"/>
              </a:spcAft>
              <a:buSzPts val="1400"/>
              <a:buChar char="◦"/>
              <a:defRPr sz="1400"/>
            </a:lvl6pPr>
            <a:lvl7pPr indent="-317500" lvl="6" marL="3200400" algn="l">
              <a:lnSpc>
                <a:spcPct val="100000"/>
              </a:lnSpc>
              <a:spcBef>
                <a:spcPts val="500"/>
              </a:spcBef>
              <a:spcAft>
                <a:spcPts val="0"/>
              </a:spcAft>
              <a:buSzPts val="1400"/>
              <a:buChar char="◦"/>
              <a:defRPr sz="1400"/>
            </a:lvl7pPr>
            <a:lvl8pPr indent="-317500" lvl="7" marL="3657600" algn="l">
              <a:lnSpc>
                <a:spcPct val="100000"/>
              </a:lnSpc>
              <a:spcBef>
                <a:spcPts val="500"/>
              </a:spcBef>
              <a:spcAft>
                <a:spcPts val="0"/>
              </a:spcAft>
              <a:buSzPts val="1400"/>
              <a:buChar char="◦"/>
              <a:defRPr sz="1400"/>
            </a:lvl8pPr>
            <a:lvl9pPr indent="-317500" lvl="8" marL="4114800" algn="l">
              <a:lnSpc>
                <a:spcPct val="100000"/>
              </a:lnSpc>
              <a:spcBef>
                <a:spcPts val="500"/>
              </a:spcBef>
              <a:spcAft>
                <a:spcPts val="0"/>
              </a:spcAft>
              <a:buSzPts val="1400"/>
              <a:buChar char="◦"/>
              <a:defRPr sz="1400"/>
            </a:lvl9pPr>
          </a:lstStyle>
          <a:p/>
        </p:txBody>
      </p:sp>
      <p:sp>
        <p:nvSpPr>
          <p:cNvPr id="64" name="Google Shape;64;p16"/>
          <p:cNvSpPr txBox="1"/>
          <p:nvPr>
            <p:ph idx="10" type="dt"/>
          </p:nvPr>
        </p:nvSpPr>
        <p:spPr>
          <a:xfrm>
            <a:off x="389464" y="6214535"/>
            <a:ext cx="2743200" cy="256032"/>
          </a:xfrm>
          <a:prstGeom prst="rect">
            <a:avLst/>
          </a:prstGeom>
          <a:noFill/>
          <a:ln>
            <a:noFill/>
          </a:ln>
        </p:spPr>
        <p:txBody>
          <a:bodyPr anchorCtr="0" anchor="b"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5" name="Google Shape;65;p16"/>
          <p:cNvSpPr txBox="1"/>
          <p:nvPr>
            <p:ph idx="11" type="ftr"/>
          </p:nvPr>
        </p:nvSpPr>
        <p:spPr>
          <a:xfrm>
            <a:off x="3489960" y="6214535"/>
            <a:ext cx="5212080" cy="256032"/>
          </a:xfrm>
          <a:prstGeom prst="rect">
            <a:avLst/>
          </a:prstGeom>
          <a:noFill/>
          <a:ln>
            <a:noFill/>
          </a:ln>
        </p:spPr>
        <p:txBody>
          <a:bodyPr anchorCtr="0" anchor="b"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6" name="Google Shape;66;p16"/>
          <p:cNvSpPr txBox="1"/>
          <p:nvPr>
            <p:ph idx="12" type="sldNum"/>
          </p:nvPr>
        </p:nvSpPr>
        <p:spPr>
          <a:xfrm>
            <a:off x="10348535" y="6214535"/>
            <a:ext cx="1463040" cy="256032"/>
          </a:xfrm>
          <a:prstGeom prst="rect">
            <a:avLst/>
          </a:prstGeom>
          <a:noFill/>
          <a:ln>
            <a:noFill/>
          </a:ln>
        </p:spPr>
        <p:txBody>
          <a:bodyPr anchorCtr="0" anchor="b"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it-IT"/>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olo titolo" type="titleOnly">
  <p:cSld name="TITLE_ONLY">
    <p:spTree>
      <p:nvGrpSpPr>
        <p:cNvPr id="67" name="Shape 67"/>
        <p:cNvGrpSpPr/>
        <p:nvPr/>
      </p:nvGrpSpPr>
      <p:grpSpPr>
        <a:xfrm>
          <a:off x="0" y="0"/>
          <a:ext cx="0" cy="0"/>
          <a:chOff x="0" y="0"/>
          <a:chExt cx="0" cy="0"/>
        </a:xfrm>
      </p:grpSpPr>
      <p:sp>
        <p:nvSpPr>
          <p:cNvPr id="68" name="Google Shape;68;p17"/>
          <p:cNvSpPr txBox="1"/>
          <p:nvPr>
            <p:ph type="title"/>
          </p:nvPr>
        </p:nvSpPr>
        <p:spPr>
          <a:xfrm>
            <a:off x="1066800" y="642594"/>
            <a:ext cx="10058400" cy="1371600"/>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rgbClr val="262626"/>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69" name="Google Shape;69;p17"/>
          <p:cNvSpPr txBox="1"/>
          <p:nvPr>
            <p:ph idx="10" type="dt"/>
          </p:nvPr>
        </p:nvSpPr>
        <p:spPr>
          <a:xfrm>
            <a:off x="389464" y="6214535"/>
            <a:ext cx="2743200" cy="256032"/>
          </a:xfrm>
          <a:prstGeom prst="rect">
            <a:avLst/>
          </a:prstGeom>
          <a:noFill/>
          <a:ln>
            <a:noFill/>
          </a:ln>
        </p:spPr>
        <p:txBody>
          <a:bodyPr anchorCtr="0" anchor="b"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0" name="Google Shape;70;p17"/>
          <p:cNvSpPr txBox="1"/>
          <p:nvPr>
            <p:ph idx="11" type="ftr"/>
          </p:nvPr>
        </p:nvSpPr>
        <p:spPr>
          <a:xfrm>
            <a:off x="3489960" y="6214535"/>
            <a:ext cx="5212080" cy="256032"/>
          </a:xfrm>
          <a:prstGeom prst="rect">
            <a:avLst/>
          </a:prstGeom>
          <a:noFill/>
          <a:ln>
            <a:noFill/>
          </a:ln>
        </p:spPr>
        <p:txBody>
          <a:bodyPr anchorCtr="0" anchor="b"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1" name="Google Shape;71;p17"/>
          <p:cNvSpPr txBox="1"/>
          <p:nvPr>
            <p:ph idx="12" type="sldNum"/>
          </p:nvPr>
        </p:nvSpPr>
        <p:spPr>
          <a:xfrm>
            <a:off x="10348535" y="6214535"/>
            <a:ext cx="1463040" cy="256032"/>
          </a:xfrm>
          <a:prstGeom prst="rect">
            <a:avLst/>
          </a:prstGeom>
          <a:noFill/>
          <a:ln>
            <a:noFill/>
          </a:ln>
        </p:spPr>
        <p:txBody>
          <a:bodyPr anchorCtr="0" anchor="b"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it-IT"/>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uto con didascalia" showMasterSp="0" type="objTx">
  <p:cSld name="OBJECT_WITH_CAPTION_TEXT">
    <p:spTree>
      <p:nvGrpSpPr>
        <p:cNvPr id="72" name="Shape 72"/>
        <p:cNvGrpSpPr/>
        <p:nvPr/>
      </p:nvGrpSpPr>
      <p:grpSpPr>
        <a:xfrm>
          <a:off x="0" y="0"/>
          <a:ext cx="0" cy="0"/>
          <a:chOff x="0" y="0"/>
          <a:chExt cx="0" cy="0"/>
        </a:xfrm>
      </p:grpSpPr>
      <p:sp>
        <p:nvSpPr>
          <p:cNvPr id="73" name="Google Shape;73;p18"/>
          <p:cNvSpPr/>
          <p:nvPr/>
        </p:nvSpPr>
        <p:spPr>
          <a:xfrm>
            <a:off x="9020386" y="237744"/>
            <a:ext cx="2926080" cy="6382512"/>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4" name="Google Shape;74;p18"/>
          <p:cNvSpPr txBox="1"/>
          <p:nvPr>
            <p:ph type="title"/>
          </p:nvPr>
        </p:nvSpPr>
        <p:spPr>
          <a:xfrm>
            <a:off x="9296400" y="607392"/>
            <a:ext cx="2430780" cy="164592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2800"/>
              <a:buFont typeface="Garamond"/>
              <a:buNone/>
              <a:defRPr b="0" sz="2800" cap="none">
                <a:solidFill>
                  <a:schemeClr val="dk1"/>
                </a:solidFill>
                <a:latin typeface="Garamond"/>
                <a:ea typeface="Garamond"/>
                <a:cs typeface="Garamond"/>
                <a:sym typeface="Garamond"/>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75" name="Google Shape;75;p18"/>
          <p:cNvSpPr txBox="1"/>
          <p:nvPr>
            <p:ph idx="1" type="body"/>
          </p:nvPr>
        </p:nvSpPr>
        <p:spPr>
          <a:xfrm>
            <a:off x="685800" y="609600"/>
            <a:ext cx="7772400" cy="5334000"/>
          </a:xfrm>
          <a:prstGeom prst="rect">
            <a:avLst/>
          </a:prstGeom>
          <a:noFill/>
          <a:ln>
            <a:noFill/>
          </a:ln>
        </p:spPr>
        <p:txBody>
          <a:bodyPr anchorCtr="0" anchor="t" bIns="45700" lIns="91425" spcFirstLastPara="1" rIns="91425" wrap="square" tIns="45700">
            <a:normAutofit/>
          </a:bodyPr>
          <a:lstStyle>
            <a:lvl1pPr indent="-349250" lvl="0" marL="457200" algn="l">
              <a:lnSpc>
                <a:spcPct val="100000"/>
              </a:lnSpc>
              <a:spcBef>
                <a:spcPts val="900"/>
              </a:spcBef>
              <a:spcAft>
                <a:spcPts val="0"/>
              </a:spcAft>
              <a:buSzPts val="1900"/>
              <a:buChar char="◦"/>
              <a:defRPr sz="1900"/>
            </a:lvl1pPr>
            <a:lvl2pPr indent="-330200" lvl="1" marL="914400" algn="l">
              <a:lnSpc>
                <a:spcPct val="100000"/>
              </a:lnSpc>
              <a:spcBef>
                <a:spcPts val="500"/>
              </a:spcBef>
              <a:spcAft>
                <a:spcPts val="0"/>
              </a:spcAft>
              <a:buSzPts val="1600"/>
              <a:buChar char="◦"/>
              <a:defRPr sz="1600"/>
            </a:lvl2pPr>
            <a:lvl3pPr indent="-317500" lvl="2" marL="1371600" algn="l">
              <a:lnSpc>
                <a:spcPct val="100000"/>
              </a:lnSpc>
              <a:spcBef>
                <a:spcPts val="500"/>
              </a:spcBef>
              <a:spcAft>
                <a:spcPts val="0"/>
              </a:spcAft>
              <a:buSzPts val="1400"/>
              <a:buChar char="◦"/>
              <a:defRPr sz="1400"/>
            </a:lvl3pPr>
            <a:lvl4pPr indent="-317500" lvl="3" marL="1828800" algn="l">
              <a:lnSpc>
                <a:spcPct val="100000"/>
              </a:lnSpc>
              <a:spcBef>
                <a:spcPts val="500"/>
              </a:spcBef>
              <a:spcAft>
                <a:spcPts val="0"/>
              </a:spcAft>
              <a:buSzPts val="1400"/>
              <a:buChar char="◦"/>
              <a:defRPr sz="1400"/>
            </a:lvl4pPr>
            <a:lvl5pPr indent="-317500" lvl="4" marL="2286000" algn="l">
              <a:lnSpc>
                <a:spcPct val="100000"/>
              </a:lnSpc>
              <a:spcBef>
                <a:spcPts val="500"/>
              </a:spcBef>
              <a:spcAft>
                <a:spcPts val="0"/>
              </a:spcAft>
              <a:buSzPts val="1400"/>
              <a:buChar char="◦"/>
              <a:defRPr sz="1400"/>
            </a:lvl5pPr>
            <a:lvl6pPr indent="-317500" lvl="5" marL="2743200" algn="l">
              <a:lnSpc>
                <a:spcPct val="100000"/>
              </a:lnSpc>
              <a:spcBef>
                <a:spcPts val="500"/>
              </a:spcBef>
              <a:spcAft>
                <a:spcPts val="0"/>
              </a:spcAft>
              <a:buSzPts val="1400"/>
              <a:buChar char="◦"/>
              <a:defRPr sz="1400"/>
            </a:lvl6pPr>
            <a:lvl7pPr indent="-317500" lvl="6" marL="3200400" algn="l">
              <a:lnSpc>
                <a:spcPct val="100000"/>
              </a:lnSpc>
              <a:spcBef>
                <a:spcPts val="500"/>
              </a:spcBef>
              <a:spcAft>
                <a:spcPts val="0"/>
              </a:spcAft>
              <a:buSzPts val="1400"/>
              <a:buChar char="◦"/>
              <a:defRPr sz="1400"/>
            </a:lvl7pPr>
            <a:lvl8pPr indent="-317500" lvl="7" marL="3657600" algn="l">
              <a:lnSpc>
                <a:spcPct val="100000"/>
              </a:lnSpc>
              <a:spcBef>
                <a:spcPts val="500"/>
              </a:spcBef>
              <a:spcAft>
                <a:spcPts val="0"/>
              </a:spcAft>
              <a:buSzPts val="1400"/>
              <a:buChar char="◦"/>
              <a:defRPr sz="1400"/>
            </a:lvl8pPr>
            <a:lvl9pPr indent="-317500" lvl="8" marL="4114800" algn="l">
              <a:lnSpc>
                <a:spcPct val="100000"/>
              </a:lnSpc>
              <a:spcBef>
                <a:spcPts val="500"/>
              </a:spcBef>
              <a:spcAft>
                <a:spcPts val="0"/>
              </a:spcAft>
              <a:buSzPts val="1400"/>
              <a:buChar char="◦"/>
              <a:defRPr sz="1400"/>
            </a:lvl9pPr>
          </a:lstStyle>
          <a:p/>
        </p:txBody>
      </p:sp>
      <p:sp>
        <p:nvSpPr>
          <p:cNvPr id="76" name="Google Shape;76;p18"/>
          <p:cNvSpPr txBox="1"/>
          <p:nvPr>
            <p:ph idx="2" type="body"/>
          </p:nvPr>
        </p:nvSpPr>
        <p:spPr>
          <a:xfrm>
            <a:off x="9296400" y="2286000"/>
            <a:ext cx="2430780" cy="3505200"/>
          </a:xfrm>
          <a:prstGeom prst="rect">
            <a:avLst/>
          </a:prstGeom>
          <a:noFill/>
          <a:ln>
            <a:noFill/>
          </a:ln>
        </p:spPr>
        <p:txBody>
          <a:bodyPr anchorCtr="0" anchor="t" bIns="45700" lIns="91425" spcFirstLastPara="1" rIns="91425" wrap="square" tIns="45700">
            <a:normAutofit/>
          </a:bodyPr>
          <a:lstStyle>
            <a:lvl1pPr indent="-228600" lvl="0" marL="457200" algn="l">
              <a:lnSpc>
                <a:spcPct val="110000"/>
              </a:lnSpc>
              <a:spcBef>
                <a:spcPts val="800"/>
              </a:spcBef>
              <a:spcAft>
                <a:spcPts val="0"/>
              </a:spcAft>
              <a:buSzPts val="1400"/>
              <a:buNone/>
              <a:defRPr sz="1400">
                <a:solidFill>
                  <a:schemeClr val="dk1"/>
                </a:solidFill>
              </a:defRPr>
            </a:lvl1pPr>
            <a:lvl2pPr indent="-228600" lvl="1" marL="914400" algn="l">
              <a:lnSpc>
                <a:spcPct val="100000"/>
              </a:lnSpc>
              <a:spcBef>
                <a:spcPts val="500"/>
              </a:spcBef>
              <a:spcAft>
                <a:spcPts val="0"/>
              </a:spcAft>
              <a:buSzPts val="1200"/>
              <a:buNone/>
              <a:defRPr sz="1200"/>
            </a:lvl2pPr>
            <a:lvl3pPr indent="-228600" lvl="2" marL="1371600" algn="l">
              <a:lnSpc>
                <a:spcPct val="100000"/>
              </a:lnSpc>
              <a:spcBef>
                <a:spcPts val="500"/>
              </a:spcBef>
              <a:spcAft>
                <a:spcPts val="0"/>
              </a:spcAft>
              <a:buSzPts val="1000"/>
              <a:buNone/>
              <a:defRPr sz="1000"/>
            </a:lvl3pPr>
            <a:lvl4pPr indent="-228600" lvl="3" marL="1828800" algn="l">
              <a:lnSpc>
                <a:spcPct val="100000"/>
              </a:lnSpc>
              <a:spcBef>
                <a:spcPts val="500"/>
              </a:spcBef>
              <a:spcAft>
                <a:spcPts val="0"/>
              </a:spcAft>
              <a:buSzPts val="900"/>
              <a:buNone/>
              <a:defRPr sz="900"/>
            </a:lvl4pPr>
            <a:lvl5pPr indent="-228600" lvl="4" marL="2286000" algn="l">
              <a:lnSpc>
                <a:spcPct val="100000"/>
              </a:lnSpc>
              <a:spcBef>
                <a:spcPts val="500"/>
              </a:spcBef>
              <a:spcAft>
                <a:spcPts val="0"/>
              </a:spcAft>
              <a:buSzPts val="900"/>
              <a:buNone/>
              <a:defRPr sz="900"/>
            </a:lvl5pPr>
            <a:lvl6pPr indent="-228600" lvl="5" marL="2743200" algn="l">
              <a:lnSpc>
                <a:spcPct val="100000"/>
              </a:lnSpc>
              <a:spcBef>
                <a:spcPts val="500"/>
              </a:spcBef>
              <a:spcAft>
                <a:spcPts val="0"/>
              </a:spcAft>
              <a:buSzPts val="900"/>
              <a:buNone/>
              <a:defRPr sz="900"/>
            </a:lvl6pPr>
            <a:lvl7pPr indent="-228600" lvl="6" marL="3200400" algn="l">
              <a:lnSpc>
                <a:spcPct val="100000"/>
              </a:lnSpc>
              <a:spcBef>
                <a:spcPts val="500"/>
              </a:spcBef>
              <a:spcAft>
                <a:spcPts val="0"/>
              </a:spcAft>
              <a:buSzPts val="900"/>
              <a:buNone/>
              <a:defRPr sz="900"/>
            </a:lvl7pPr>
            <a:lvl8pPr indent="-228600" lvl="7" marL="3657600" algn="l">
              <a:lnSpc>
                <a:spcPct val="100000"/>
              </a:lnSpc>
              <a:spcBef>
                <a:spcPts val="500"/>
              </a:spcBef>
              <a:spcAft>
                <a:spcPts val="0"/>
              </a:spcAft>
              <a:buSzPts val="900"/>
              <a:buNone/>
              <a:defRPr sz="900"/>
            </a:lvl8pPr>
            <a:lvl9pPr indent="-228600" lvl="8" marL="4114800" algn="l">
              <a:lnSpc>
                <a:spcPct val="100000"/>
              </a:lnSpc>
              <a:spcBef>
                <a:spcPts val="500"/>
              </a:spcBef>
              <a:spcAft>
                <a:spcPts val="0"/>
              </a:spcAft>
              <a:buSzPts val="900"/>
              <a:buNone/>
              <a:defRPr sz="900"/>
            </a:lvl9pPr>
          </a:lstStyle>
          <a:p/>
        </p:txBody>
      </p:sp>
      <p:sp>
        <p:nvSpPr>
          <p:cNvPr id="77" name="Google Shape;77;p18"/>
          <p:cNvSpPr txBox="1"/>
          <p:nvPr>
            <p:ph idx="10" type="dt"/>
          </p:nvPr>
        </p:nvSpPr>
        <p:spPr>
          <a:xfrm>
            <a:off x="389464" y="6214535"/>
            <a:ext cx="2743200" cy="256032"/>
          </a:xfrm>
          <a:prstGeom prst="rect">
            <a:avLst/>
          </a:prstGeom>
          <a:noFill/>
          <a:ln>
            <a:noFill/>
          </a:ln>
        </p:spPr>
        <p:txBody>
          <a:bodyPr anchorCtr="0" anchor="b"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8" name="Google Shape;78;p18"/>
          <p:cNvSpPr txBox="1"/>
          <p:nvPr>
            <p:ph idx="11" type="ftr"/>
          </p:nvPr>
        </p:nvSpPr>
        <p:spPr>
          <a:xfrm>
            <a:off x="3489960" y="6214535"/>
            <a:ext cx="5212080" cy="256032"/>
          </a:xfrm>
          <a:prstGeom prst="rect">
            <a:avLst/>
          </a:prstGeom>
          <a:noFill/>
          <a:ln>
            <a:noFill/>
          </a:ln>
        </p:spPr>
        <p:txBody>
          <a:bodyPr anchorCtr="0" anchor="b" bIns="45700" lIns="91425" spcFirstLastPara="1" rIns="91425" wrap="square" tIns="4570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9" name="Google Shape;79;p18"/>
          <p:cNvSpPr txBox="1"/>
          <p:nvPr>
            <p:ph idx="12" type="sldNum"/>
          </p:nvPr>
        </p:nvSpPr>
        <p:spPr>
          <a:xfrm>
            <a:off x="10396728" y="6227064"/>
            <a:ext cx="1463040" cy="256032"/>
          </a:xfrm>
          <a:prstGeom prst="rect">
            <a:avLst/>
          </a:prstGeom>
          <a:noFill/>
          <a:ln>
            <a:noFill/>
          </a:ln>
        </p:spPr>
        <p:txBody>
          <a:bodyPr anchorCtr="0" anchor="b"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it-IT"/>
              <a:t>‹#›</a:t>
            </a:fld>
            <a:endParaRPr/>
          </a:p>
        </p:txBody>
      </p:sp>
      <p:sp>
        <p:nvSpPr>
          <p:cNvPr id="80" name="Google Shape;80;p18"/>
          <p:cNvSpPr/>
          <p:nvPr/>
        </p:nvSpPr>
        <p:spPr>
          <a:xfrm>
            <a:off x="9157546" y="374904"/>
            <a:ext cx="2651760" cy="6108192"/>
          </a:xfrm>
          <a:prstGeom prst="rect">
            <a:avLst/>
          </a:prstGeom>
          <a:noFill/>
          <a:ln cap="sq" cmpd="sng" w="9525">
            <a:solidFill>
              <a:srgbClr val="3F3F3F"/>
            </a:solidFill>
            <a:prstDash val="solid"/>
            <a:miter lim="800000"/>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Immagine con didascalia" showMasterSp="0" type="picTx">
  <p:cSld name="PICTURE_WITH_CAPTION_TEXT">
    <p:spTree>
      <p:nvGrpSpPr>
        <p:cNvPr id="81" name="Shape 81"/>
        <p:cNvGrpSpPr/>
        <p:nvPr/>
      </p:nvGrpSpPr>
      <p:grpSpPr>
        <a:xfrm>
          <a:off x="0" y="0"/>
          <a:ext cx="0" cy="0"/>
          <a:chOff x="0" y="0"/>
          <a:chExt cx="0" cy="0"/>
        </a:xfrm>
      </p:grpSpPr>
      <p:sp>
        <p:nvSpPr>
          <p:cNvPr id="82" name="Google Shape;82;p19"/>
          <p:cNvSpPr/>
          <p:nvPr/>
        </p:nvSpPr>
        <p:spPr>
          <a:xfrm>
            <a:off x="9020386" y="237744"/>
            <a:ext cx="2926080" cy="6382512"/>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3" name="Google Shape;83;p19"/>
          <p:cNvSpPr txBox="1"/>
          <p:nvPr>
            <p:ph type="title"/>
          </p:nvPr>
        </p:nvSpPr>
        <p:spPr>
          <a:xfrm>
            <a:off x="9296400" y="603504"/>
            <a:ext cx="2432304" cy="1645920"/>
          </a:xfrm>
          <a:prstGeom prst="rect">
            <a:avLst/>
          </a:prstGeom>
          <a:noFill/>
          <a:ln>
            <a:noFill/>
          </a:ln>
        </p:spPr>
        <p:txBody>
          <a:bodyPr anchorCtr="0" anchor="b" bIns="45700" lIns="91425" spcFirstLastPara="1" rIns="91425" wrap="square" tIns="45700">
            <a:noAutofit/>
          </a:bodyPr>
          <a:lstStyle>
            <a:lvl1pPr lvl="0" algn="l">
              <a:lnSpc>
                <a:spcPct val="90000"/>
              </a:lnSpc>
              <a:spcBef>
                <a:spcPts val="0"/>
              </a:spcBef>
              <a:spcAft>
                <a:spcPts val="0"/>
              </a:spcAft>
              <a:buClr>
                <a:schemeClr val="dk1"/>
              </a:buClr>
              <a:buSzPts val="2800"/>
              <a:buFont typeface="Garamond"/>
              <a:buNone/>
              <a:defRPr b="0" sz="2800">
                <a:solidFill>
                  <a:schemeClr val="dk1"/>
                </a:solidFill>
                <a:latin typeface="Garamond"/>
                <a:ea typeface="Garamond"/>
                <a:cs typeface="Garamond"/>
                <a:sym typeface="Garamond"/>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84" name="Google Shape;84;p19"/>
          <p:cNvSpPr/>
          <p:nvPr>
            <p:ph idx="2" type="pic"/>
          </p:nvPr>
        </p:nvSpPr>
        <p:spPr>
          <a:xfrm>
            <a:off x="228599" y="237744"/>
            <a:ext cx="8531352" cy="6382512"/>
          </a:xfrm>
          <a:prstGeom prst="rect">
            <a:avLst/>
          </a:prstGeom>
          <a:solidFill>
            <a:srgbClr val="BFB9B9"/>
          </a:solidFill>
          <a:ln>
            <a:noFill/>
          </a:ln>
        </p:spPr>
        <p:txBody>
          <a:bodyPr anchorCtr="0" anchor="t" bIns="45700" lIns="91425" spcFirstLastPara="1" rIns="91425" wrap="square" tIns="45700">
            <a:normAutofit/>
          </a:bodyPr>
          <a:lstStyle>
            <a:lvl1pPr lvl="0" marR="0" rtl="0" algn="l">
              <a:lnSpc>
                <a:spcPct val="100000"/>
              </a:lnSpc>
              <a:spcBef>
                <a:spcPts val="900"/>
              </a:spcBef>
              <a:spcAft>
                <a:spcPts val="0"/>
              </a:spcAft>
              <a:buClr>
                <a:srgbClr val="262626"/>
              </a:buClr>
              <a:buSzPts val="3200"/>
              <a:buFont typeface="Garamond"/>
              <a:buNone/>
              <a:defRPr b="0" i="0" sz="3200" u="none" cap="none" strike="noStrike">
                <a:solidFill>
                  <a:schemeClr val="dk1"/>
                </a:solidFill>
                <a:latin typeface="Garamond"/>
                <a:ea typeface="Garamond"/>
                <a:cs typeface="Garamond"/>
                <a:sym typeface="Garamond"/>
              </a:defRPr>
            </a:lvl1pPr>
            <a:lvl2pPr lvl="1" marR="0" rtl="0" algn="l">
              <a:lnSpc>
                <a:spcPct val="100000"/>
              </a:lnSpc>
              <a:spcBef>
                <a:spcPts val="500"/>
              </a:spcBef>
              <a:spcAft>
                <a:spcPts val="0"/>
              </a:spcAft>
              <a:buClr>
                <a:srgbClr val="262626"/>
              </a:buClr>
              <a:buSzPts val="2800"/>
              <a:buFont typeface="Garamond"/>
              <a:buNone/>
              <a:defRPr b="0" i="0" sz="2800" u="none" cap="none" strike="noStrike">
                <a:solidFill>
                  <a:schemeClr val="dk1"/>
                </a:solidFill>
                <a:latin typeface="Garamond"/>
                <a:ea typeface="Garamond"/>
                <a:cs typeface="Garamond"/>
                <a:sym typeface="Garamond"/>
              </a:defRPr>
            </a:lvl2pPr>
            <a:lvl3pPr lvl="2" marR="0" rtl="0" algn="l">
              <a:lnSpc>
                <a:spcPct val="100000"/>
              </a:lnSpc>
              <a:spcBef>
                <a:spcPts val="500"/>
              </a:spcBef>
              <a:spcAft>
                <a:spcPts val="0"/>
              </a:spcAft>
              <a:buClr>
                <a:srgbClr val="262626"/>
              </a:buClr>
              <a:buSzPts val="2400"/>
              <a:buFont typeface="Garamond"/>
              <a:buNone/>
              <a:defRPr b="0" i="0" sz="2400" u="none" cap="none" strike="noStrike">
                <a:solidFill>
                  <a:schemeClr val="dk1"/>
                </a:solidFill>
                <a:latin typeface="Garamond"/>
                <a:ea typeface="Garamond"/>
                <a:cs typeface="Garamond"/>
                <a:sym typeface="Garamond"/>
              </a:defRPr>
            </a:lvl3pPr>
            <a:lvl4pPr lvl="3" marR="0" rtl="0" algn="l">
              <a:lnSpc>
                <a:spcPct val="100000"/>
              </a:lnSpc>
              <a:spcBef>
                <a:spcPts val="500"/>
              </a:spcBef>
              <a:spcAft>
                <a:spcPts val="0"/>
              </a:spcAft>
              <a:buClr>
                <a:srgbClr val="262626"/>
              </a:buClr>
              <a:buSzPts val="2000"/>
              <a:buFont typeface="Garamond"/>
              <a:buNone/>
              <a:defRPr b="0" i="0" sz="2000" u="none" cap="none" strike="noStrike">
                <a:solidFill>
                  <a:schemeClr val="dk1"/>
                </a:solidFill>
                <a:latin typeface="Garamond"/>
                <a:ea typeface="Garamond"/>
                <a:cs typeface="Garamond"/>
                <a:sym typeface="Garamond"/>
              </a:defRPr>
            </a:lvl4pPr>
            <a:lvl5pPr lvl="4" marR="0" rtl="0" algn="l">
              <a:lnSpc>
                <a:spcPct val="100000"/>
              </a:lnSpc>
              <a:spcBef>
                <a:spcPts val="500"/>
              </a:spcBef>
              <a:spcAft>
                <a:spcPts val="0"/>
              </a:spcAft>
              <a:buClr>
                <a:srgbClr val="262626"/>
              </a:buClr>
              <a:buSzPts val="2000"/>
              <a:buFont typeface="Garamond"/>
              <a:buNone/>
              <a:defRPr b="0" i="0" sz="2000" u="none" cap="none" strike="noStrike">
                <a:solidFill>
                  <a:schemeClr val="dk1"/>
                </a:solidFill>
                <a:latin typeface="Garamond"/>
                <a:ea typeface="Garamond"/>
                <a:cs typeface="Garamond"/>
                <a:sym typeface="Garamond"/>
              </a:defRPr>
            </a:lvl5pPr>
            <a:lvl6pPr lvl="5" marR="0" rtl="0" algn="l">
              <a:lnSpc>
                <a:spcPct val="100000"/>
              </a:lnSpc>
              <a:spcBef>
                <a:spcPts val="500"/>
              </a:spcBef>
              <a:spcAft>
                <a:spcPts val="0"/>
              </a:spcAft>
              <a:buClr>
                <a:srgbClr val="262626"/>
              </a:buClr>
              <a:buSzPts val="2000"/>
              <a:buFont typeface="Garamond"/>
              <a:buNone/>
              <a:defRPr b="0" i="0" sz="2000" u="none" cap="none" strike="noStrike">
                <a:solidFill>
                  <a:schemeClr val="dk1"/>
                </a:solidFill>
                <a:latin typeface="Garamond"/>
                <a:ea typeface="Garamond"/>
                <a:cs typeface="Garamond"/>
                <a:sym typeface="Garamond"/>
              </a:defRPr>
            </a:lvl6pPr>
            <a:lvl7pPr lvl="6" marR="0" rtl="0" algn="l">
              <a:lnSpc>
                <a:spcPct val="100000"/>
              </a:lnSpc>
              <a:spcBef>
                <a:spcPts val="500"/>
              </a:spcBef>
              <a:spcAft>
                <a:spcPts val="0"/>
              </a:spcAft>
              <a:buClr>
                <a:srgbClr val="262626"/>
              </a:buClr>
              <a:buSzPts val="2000"/>
              <a:buFont typeface="Garamond"/>
              <a:buNone/>
              <a:defRPr b="0" i="0" sz="2000" u="none" cap="none" strike="noStrike">
                <a:solidFill>
                  <a:schemeClr val="dk1"/>
                </a:solidFill>
                <a:latin typeface="Garamond"/>
                <a:ea typeface="Garamond"/>
                <a:cs typeface="Garamond"/>
                <a:sym typeface="Garamond"/>
              </a:defRPr>
            </a:lvl7pPr>
            <a:lvl8pPr lvl="7" marR="0" rtl="0" algn="l">
              <a:lnSpc>
                <a:spcPct val="100000"/>
              </a:lnSpc>
              <a:spcBef>
                <a:spcPts val="500"/>
              </a:spcBef>
              <a:spcAft>
                <a:spcPts val="0"/>
              </a:spcAft>
              <a:buClr>
                <a:srgbClr val="262626"/>
              </a:buClr>
              <a:buSzPts val="2000"/>
              <a:buFont typeface="Garamond"/>
              <a:buNone/>
              <a:defRPr b="0" i="0" sz="2000" u="none" cap="none" strike="noStrike">
                <a:solidFill>
                  <a:schemeClr val="dk1"/>
                </a:solidFill>
                <a:latin typeface="Garamond"/>
                <a:ea typeface="Garamond"/>
                <a:cs typeface="Garamond"/>
                <a:sym typeface="Garamond"/>
              </a:defRPr>
            </a:lvl8pPr>
            <a:lvl9pPr lvl="8" marR="0" rtl="0" algn="l">
              <a:lnSpc>
                <a:spcPct val="100000"/>
              </a:lnSpc>
              <a:spcBef>
                <a:spcPts val="500"/>
              </a:spcBef>
              <a:spcAft>
                <a:spcPts val="0"/>
              </a:spcAft>
              <a:buClr>
                <a:srgbClr val="262626"/>
              </a:buClr>
              <a:buSzPts val="2000"/>
              <a:buFont typeface="Garamond"/>
              <a:buNone/>
              <a:defRPr b="0" i="0" sz="2000" u="none" cap="none" strike="noStrike">
                <a:solidFill>
                  <a:schemeClr val="dk1"/>
                </a:solidFill>
                <a:latin typeface="Garamond"/>
                <a:ea typeface="Garamond"/>
                <a:cs typeface="Garamond"/>
                <a:sym typeface="Garamond"/>
              </a:defRPr>
            </a:lvl9pPr>
          </a:lstStyle>
          <a:p/>
        </p:txBody>
      </p:sp>
      <p:sp>
        <p:nvSpPr>
          <p:cNvPr id="85" name="Google Shape;85;p19"/>
          <p:cNvSpPr txBox="1"/>
          <p:nvPr>
            <p:ph idx="1" type="body"/>
          </p:nvPr>
        </p:nvSpPr>
        <p:spPr>
          <a:xfrm>
            <a:off x="9296400" y="2286000"/>
            <a:ext cx="2432304" cy="3502152"/>
          </a:xfrm>
          <a:prstGeom prst="rect">
            <a:avLst/>
          </a:prstGeom>
          <a:noFill/>
          <a:ln>
            <a:noFill/>
          </a:ln>
        </p:spPr>
        <p:txBody>
          <a:bodyPr anchorCtr="0" anchor="t" bIns="45700" lIns="91425" spcFirstLastPara="1" rIns="91425" wrap="square" tIns="45700">
            <a:normAutofit/>
          </a:bodyPr>
          <a:lstStyle>
            <a:lvl1pPr indent="-228600" lvl="0" marL="457200" algn="l">
              <a:lnSpc>
                <a:spcPct val="110000"/>
              </a:lnSpc>
              <a:spcBef>
                <a:spcPts val="800"/>
              </a:spcBef>
              <a:spcAft>
                <a:spcPts val="0"/>
              </a:spcAft>
              <a:buSzPts val="1400"/>
              <a:buNone/>
              <a:defRPr sz="1400">
                <a:solidFill>
                  <a:schemeClr val="dk1"/>
                </a:solidFill>
              </a:defRPr>
            </a:lvl1pPr>
            <a:lvl2pPr indent="-228600" lvl="1" marL="914400" algn="l">
              <a:lnSpc>
                <a:spcPct val="100000"/>
              </a:lnSpc>
              <a:spcBef>
                <a:spcPts val="500"/>
              </a:spcBef>
              <a:spcAft>
                <a:spcPts val="0"/>
              </a:spcAft>
              <a:buSzPts val="1200"/>
              <a:buNone/>
              <a:defRPr sz="1200"/>
            </a:lvl2pPr>
            <a:lvl3pPr indent="-228600" lvl="2" marL="1371600" algn="l">
              <a:lnSpc>
                <a:spcPct val="100000"/>
              </a:lnSpc>
              <a:spcBef>
                <a:spcPts val="500"/>
              </a:spcBef>
              <a:spcAft>
                <a:spcPts val="0"/>
              </a:spcAft>
              <a:buSzPts val="1000"/>
              <a:buNone/>
              <a:defRPr sz="1000"/>
            </a:lvl3pPr>
            <a:lvl4pPr indent="-228600" lvl="3" marL="1828800" algn="l">
              <a:lnSpc>
                <a:spcPct val="100000"/>
              </a:lnSpc>
              <a:spcBef>
                <a:spcPts val="500"/>
              </a:spcBef>
              <a:spcAft>
                <a:spcPts val="0"/>
              </a:spcAft>
              <a:buSzPts val="900"/>
              <a:buNone/>
              <a:defRPr sz="900"/>
            </a:lvl4pPr>
            <a:lvl5pPr indent="-228600" lvl="4" marL="2286000" algn="l">
              <a:lnSpc>
                <a:spcPct val="100000"/>
              </a:lnSpc>
              <a:spcBef>
                <a:spcPts val="500"/>
              </a:spcBef>
              <a:spcAft>
                <a:spcPts val="0"/>
              </a:spcAft>
              <a:buSzPts val="900"/>
              <a:buNone/>
              <a:defRPr sz="900"/>
            </a:lvl5pPr>
            <a:lvl6pPr indent="-228600" lvl="5" marL="2743200" algn="l">
              <a:lnSpc>
                <a:spcPct val="100000"/>
              </a:lnSpc>
              <a:spcBef>
                <a:spcPts val="500"/>
              </a:spcBef>
              <a:spcAft>
                <a:spcPts val="0"/>
              </a:spcAft>
              <a:buSzPts val="900"/>
              <a:buNone/>
              <a:defRPr sz="900"/>
            </a:lvl6pPr>
            <a:lvl7pPr indent="-228600" lvl="6" marL="3200400" algn="l">
              <a:lnSpc>
                <a:spcPct val="100000"/>
              </a:lnSpc>
              <a:spcBef>
                <a:spcPts val="500"/>
              </a:spcBef>
              <a:spcAft>
                <a:spcPts val="0"/>
              </a:spcAft>
              <a:buSzPts val="900"/>
              <a:buNone/>
              <a:defRPr sz="900"/>
            </a:lvl7pPr>
            <a:lvl8pPr indent="-228600" lvl="7" marL="3657600" algn="l">
              <a:lnSpc>
                <a:spcPct val="100000"/>
              </a:lnSpc>
              <a:spcBef>
                <a:spcPts val="500"/>
              </a:spcBef>
              <a:spcAft>
                <a:spcPts val="0"/>
              </a:spcAft>
              <a:buSzPts val="900"/>
              <a:buNone/>
              <a:defRPr sz="900"/>
            </a:lvl8pPr>
            <a:lvl9pPr indent="-228600" lvl="8" marL="4114800" algn="l">
              <a:lnSpc>
                <a:spcPct val="100000"/>
              </a:lnSpc>
              <a:spcBef>
                <a:spcPts val="500"/>
              </a:spcBef>
              <a:spcAft>
                <a:spcPts val="0"/>
              </a:spcAft>
              <a:buSzPts val="900"/>
              <a:buNone/>
              <a:defRPr sz="900"/>
            </a:lvl9pPr>
          </a:lstStyle>
          <a:p/>
        </p:txBody>
      </p:sp>
      <p:sp>
        <p:nvSpPr>
          <p:cNvPr id="86" name="Google Shape;86;p19"/>
          <p:cNvSpPr txBox="1"/>
          <p:nvPr>
            <p:ph idx="10" type="dt"/>
          </p:nvPr>
        </p:nvSpPr>
        <p:spPr>
          <a:xfrm>
            <a:off x="389464" y="6214535"/>
            <a:ext cx="2743200" cy="256032"/>
          </a:xfrm>
          <a:prstGeom prst="rect">
            <a:avLst/>
          </a:prstGeom>
          <a:noFill/>
          <a:ln>
            <a:noFill/>
          </a:ln>
        </p:spPr>
        <p:txBody>
          <a:bodyPr anchorCtr="0" anchor="b" bIns="45700" lIns="91425" spcFirstLastPara="1" rIns="91425" wrap="square" tIns="45700">
            <a:noAutofit/>
          </a:bodyPr>
          <a:lstStyle>
            <a:lvl1pPr lvl="0" algn="l">
              <a:spcBef>
                <a:spcPts val="0"/>
              </a:spcBef>
              <a:spcAft>
                <a:spcPts val="0"/>
              </a:spcAft>
              <a:buSzPts val="1400"/>
              <a:buNone/>
              <a:defRPr>
                <a:solidFill>
                  <a:srgbClr val="FFFFFF"/>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87" name="Google Shape;87;p19"/>
          <p:cNvSpPr txBox="1"/>
          <p:nvPr>
            <p:ph idx="11" type="ftr"/>
          </p:nvPr>
        </p:nvSpPr>
        <p:spPr>
          <a:xfrm>
            <a:off x="3489960" y="6214535"/>
            <a:ext cx="5212080" cy="256032"/>
          </a:xfrm>
          <a:prstGeom prst="rect">
            <a:avLst/>
          </a:prstGeom>
          <a:noFill/>
          <a:ln>
            <a:noFill/>
          </a:ln>
        </p:spPr>
        <p:txBody>
          <a:bodyPr anchorCtr="0" anchor="b" bIns="45700" lIns="91425" spcFirstLastPara="1" rIns="91425" wrap="square" tIns="45700">
            <a:noAutofit/>
          </a:bodyPr>
          <a:lstStyle>
            <a:lvl1pPr lvl="0" algn="r">
              <a:spcBef>
                <a:spcPts val="0"/>
              </a:spcBef>
              <a:spcAft>
                <a:spcPts val="0"/>
              </a:spcAft>
              <a:buSzPts val="1400"/>
              <a:buNone/>
              <a:defRPr sz="1000">
                <a:solidFill>
                  <a:srgbClr val="FFFFFF"/>
                </a:solidFill>
                <a:latin typeface="Garamond"/>
                <a:ea typeface="Garamond"/>
                <a:cs typeface="Garamond"/>
                <a:sym typeface="Garamond"/>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88" name="Google Shape;88;p19"/>
          <p:cNvSpPr txBox="1"/>
          <p:nvPr>
            <p:ph idx="12" type="sldNum"/>
          </p:nvPr>
        </p:nvSpPr>
        <p:spPr>
          <a:xfrm>
            <a:off x="10396728" y="6227064"/>
            <a:ext cx="1463040" cy="256032"/>
          </a:xfrm>
          <a:prstGeom prst="rect">
            <a:avLst/>
          </a:prstGeom>
          <a:noFill/>
          <a:ln>
            <a:noFill/>
          </a:ln>
        </p:spPr>
        <p:txBody>
          <a:bodyPr anchorCtr="0" anchor="b"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it-IT"/>
              <a:t>‹#›</a:t>
            </a:fld>
            <a:endParaRPr/>
          </a:p>
        </p:txBody>
      </p:sp>
      <p:sp>
        <p:nvSpPr>
          <p:cNvPr id="89" name="Google Shape;89;p19"/>
          <p:cNvSpPr/>
          <p:nvPr/>
        </p:nvSpPr>
        <p:spPr>
          <a:xfrm>
            <a:off x="9157546" y="374904"/>
            <a:ext cx="2651760" cy="6108192"/>
          </a:xfrm>
          <a:prstGeom prst="rect">
            <a:avLst/>
          </a:prstGeom>
          <a:noFill/>
          <a:ln cap="sq" cmpd="sng" w="9525">
            <a:solidFill>
              <a:srgbClr val="3F3F3F"/>
            </a:solidFill>
            <a:prstDash val="solid"/>
            <a:miter lim="800000"/>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2.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5" name="Shape 5"/>
        <p:cNvGrpSpPr/>
        <p:nvPr/>
      </p:nvGrpSpPr>
      <p:grpSpPr>
        <a:xfrm>
          <a:off x="0" y="0"/>
          <a:ext cx="0" cy="0"/>
          <a:chOff x="0" y="0"/>
          <a:chExt cx="0" cy="0"/>
        </a:xfrm>
      </p:grpSpPr>
      <p:sp>
        <p:nvSpPr>
          <p:cNvPr id="6" name="Google Shape;6;p10"/>
          <p:cNvSpPr/>
          <p:nvPr/>
        </p:nvSpPr>
        <p:spPr>
          <a:xfrm>
            <a:off x="234696" y="237744"/>
            <a:ext cx="11722608" cy="6382512"/>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 name="Google Shape;7;p10"/>
          <p:cNvSpPr txBox="1"/>
          <p:nvPr>
            <p:ph type="title"/>
          </p:nvPr>
        </p:nvSpPr>
        <p:spPr>
          <a:xfrm>
            <a:off x="1066800" y="642594"/>
            <a:ext cx="10058400" cy="1371600"/>
          </a:xfrm>
          <a:prstGeom prst="rect">
            <a:avLst/>
          </a:prstGeom>
          <a:noFill/>
          <a:ln>
            <a:noFill/>
          </a:ln>
        </p:spPr>
        <p:txBody>
          <a:bodyPr anchorCtr="0" anchor="ctr" bIns="45700" lIns="91425" spcFirstLastPara="1" rIns="91425" wrap="square" tIns="45700">
            <a:normAutofit/>
          </a:bodyPr>
          <a:lstStyle>
            <a:lvl1pPr lvl="0" marR="0" rtl="0" algn="l">
              <a:lnSpc>
                <a:spcPct val="90000"/>
              </a:lnSpc>
              <a:spcBef>
                <a:spcPts val="0"/>
              </a:spcBef>
              <a:spcAft>
                <a:spcPts val="0"/>
              </a:spcAft>
              <a:buClr>
                <a:srgbClr val="262626"/>
              </a:buClr>
              <a:buSzPts val="4800"/>
              <a:buFont typeface="Garamond"/>
              <a:buNone/>
              <a:defRPr b="0" i="0" sz="4800" u="none" cap="none" strike="noStrike">
                <a:solidFill>
                  <a:srgbClr val="262626"/>
                </a:solidFill>
                <a:latin typeface="Garamond"/>
                <a:ea typeface="Garamond"/>
                <a:cs typeface="Garamond"/>
                <a:sym typeface="Garamond"/>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8" name="Google Shape;8;p10"/>
          <p:cNvSpPr txBox="1"/>
          <p:nvPr>
            <p:ph idx="1" type="body"/>
          </p:nvPr>
        </p:nvSpPr>
        <p:spPr>
          <a:xfrm>
            <a:off x="1066800" y="2103120"/>
            <a:ext cx="10058400" cy="3931920"/>
          </a:xfrm>
          <a:prstGeom prst="rect">
            <a:avLst/>
          </a:prstGeom>
          <a:noFill/>
          <a:ln>
            <a:noFill/>
          </a:ln>
        </p:spPr>
        <p:txBody>
          <a:bodyPr anchorCtr="0" anchor="t" bIns="45700" lIns="91425" spcFirstLastPara="1" rIns="91425" wrap="square" tIns="45700">
            <a:normAutofit/>
          </a:bodyPr>
          <a:lstStyle>
            <a:lvl1pPr indent="-342900" lvl="0" marL="457200" marR="0" rtl="0" algn="l">
              <a:lnSpc>
                <a:spcPct val="100000"/>
              </a:lnSpc>
              <a:spcBef>
                <a:spcPts val="900"/>
              </a:spcBef>
              <a:spcAft>
                <a:spcPts val="0"/>
              </a:spcAft>
              <a:buClr>
                <a:srgbClr val="262626"/>
              </a:buClr>
              <a:buSzPts val="1800"/>
              <a:buFont typeface="Garamond"/>
              <a:buChar char="◦"/>
              <a:defRPr b="0" i="0" sz="1800" u="none" cap="none" strike="noStrike">
                <a:solidFill>
                  <a:schemeClr val="dk1"/>
                </a:solidFill>
                <a:latin typeface="Garamond"/>
                <a:ea typeface="Garamond"/>
                <a:cs typeface="Garamond"/>
                <a:sym typeface="Garamond"/>
              </a:defRPr>
            </a:lvl1pPr>
            <a:lvl2pPr indent="-330200" lvl="1" marL="914400" marR="0" rtl="0" algn="l">
              <a:lnSpc>
                <a:spcPct val="100000"/>
              </a:lnSpc>
              <a:spcBef>
                <a:spcPts val="500"/>
              </a:spcBef>
              <a:spcAft>
                <a:spcPts val="0"/>
              </a:spcAft>
              <a:buClr>
                <a:srgbClr val="262626"/>
              </a:buClr>
              <a:buSzPts val="1600"/>
              <a:buFont typeface="Garamond"/>
              <a:buChar char="◦"/>
              <a:defRPr b="0" i="0" sz="1600" u="none" cap="none" strike="noStrike">
                <a:solidFill>
                  <a:schemeClr val="dk1"/>
                </a:solidFill>
                <a:latin typeface="Garamond"/>
                <a:ea typeface="Garamond"/>
                <a:cs typeface="Garamond"/>
                <a:sym typeface="Garamond"/>
              </a:defRPr>
            </a:lvl2pPr>
            <a:lvl3pPr indent="-317500" lvl="2" marL="1371600" marR="0" rtl="0" algn="l">
              <a:lnSpc>
                <a:spcPct val="100000"/>
              </a:lnSpc>
              <a:spcBef>
                <a:spcPts val="500"/>
              </a:spcBef>
              <a:spcAft>
                <a:spcPts val="0"/>
              </a:spcAft>
              <a:buClr>
                <a:srgbClr val="262626"/>
              </a:buClr>
              <a:buSzPts val="1400"/>
              <a:buFont typeface="Garamond"/>
              <a:buChar char="◦"/>
              <a:defRPr b="0" i="0" sz="1400" u="none" cap="none" strike="noStrike">
                <a:solidFill>
                  <a:schemeClr val="dk1"/>
                </a:solidFill>
                <a:latin typeface="Garamond"/>
                <a:ea typeface="Garamond"/>
                <a:cs typeface="Garamond"/>
                <a:sym typeface="Garamond"/>
              </a:defRPr>
            </a:lvl3pPr>
            <a:lvl4pPr indent="-317500" lvl="3" marL="1828800" marR="0" rtl="0" algn="l">
              <a:lnSpc>
                <a:spcPct val="100000"/>
              </a:lnSpc>
              <a:spcBef>
                <a:spcPts val="500"/>
              </a:spcBef>
              <a:spcAft>
                <a:spcPts val="0"/>
              </a:spcAft>
              <a:buClr>
                <a:srgbClr val="262626"/>
              </a:buClr>
              <a:buSzPts val="1400"/>
              <a:buFont typeface="Garamond"/>
              <a:buChar char="◦"/>
              <a:defRPr b="0" i="0" sz="1400" u="none" cap="none" strike="noStrike">
                <a:solidFill>
                  <a:schemeClr val="dk1"/>
                </a:solidFill>
                <a:latin typeface="Garamond"/>
                <a:ea typeface="Garamond"/>
                <a:cs typeface="Garamond"/>
                <a:sym typeface="Garamond"/>
              </a:defRPr>
            </a:lvl4pPr>
            <a:lvl5pPr indent="-317500" lvl="4" marL="2286000" marR="0" rtl="0" algn="l">
              <a:lnSpc>
                <a:spcPct val="100000"/>
              </a:lnSpc>
              <a:spcBef>
                <a:spcPts val="500"/>
              </a:spcBef>
              <a:spcAft>
                <a:spcPts val="0"/>
              </a:spcAft>
              <a:buClr>
                <a:srgbClr val="262626"/>
              </a:buClr>
              <a:buSzPts val="1400"/>
              <a:buFont typeface="Garamond"/>
              <a:buChar char="◦"/>
              <a:defRPr b="0" i="0" sz="1400" u="none" cap="none" strike="noStrike">
                <a:solidFill>
                  <a:schemeClr val="dk1"/>
                </a:solidFill>
                <a:latin typeface="Garamond"/>
                <a:ea typeface="Garamond"/>
                <a:cs typeface="Garamond"/>
                <a:sym typeface="Garamond"/>
              </a:defRPr>
            </a:lvl5pPr>
            <a:lvl6pPr indent="-317500" lvl="5" marL="2743200" marR="0" rtl="0" algn="l">
              <a:lnSpc>
                <a:spcPct val="100000"/>
              </a:lnSpc>
              <a:spcBef>
                <a:spcPts val="500"/>
              </a:spcBef>
              <a:spcAft>
                <a:spcPts val="0"/>
              </a:spcAft>
              <a:buClr>
                <a:srgbClr val="262626"/>
              </a:buClr>
              <a:buSzPts val="1400"/>
              <a:buFont typeface="Garamond"/>
              <a:buChar char="◦"/>
              <a:defRPr b="0" i="0" sz="1400" u="none" cap="none" strike="noStrike">
                <a:solidFill>
                  <a:schemeClr val="dk1"/>
                </a:solidFill>
                <a:latin typeface="Garamond"/>
                <a:ea typeface="Garamond"/>
                <a:cs typeface="Garamond"/>
                <a:sym typeface="Garamond"/>
              </a:defRPr>
            </a:lvl6pPr>
            <a:lvl7pPr indent="-317500" lvl="6" marL="3200400" marR="0" rtl="0" algn="l">
              <a:lnSpc>
                <a:spcPct val="100000"/>
              </a:lnSpc>
              <a:spcBef>
                <a:spcPts val="500"/>
              </a:spcBef>
              <a:spcAft>
                <a:spcPts val="0"/>
              </a:spcAft>
              <a:buClr>
                <a:srgbClr val="262626"/>
              </a:buClr>
              <a:buSzPts val="1400"/>
              <a:buFont typeface="Garamond"/>
              <a:buChar char="◦"/>
              <a:defRPr b="0" i="0" sz="1400" u="none" cap="none" strike="noStrike">
                <a:solidFill>
                  <a:schemeClr val="dk1"/>
                </a:solidFill>
                <a:latin typeface="Garamond"/>
                <a:ea typeface="Garamond"/>
                <a:cs typeface="Garamond"/>
                <a:sym typeface="Garamond"/>
              </a:defRPr>
            </a:lvl7pPr>
            <a:lvl8pPr indent="-317500" lvl="7" marL="3657600" marR="0" rtl="0" algn="l">
              <a:lnSpc>
                <a:spcPct val="100000"/>
              </a:lnSpc>
              <a:spcBef>
                <a:spcPts val="500"/>
              </a:spcBef>
              <a:spcAft>
                <a:spcPts val="0"/>
              </a:spcAft>
              <a:buClr>
                <a:srgbClr val="262626"/>
              </a:buClr>
              <a:buSzPts val="1400"/>
              <a:buFont typeface="Garamond"/>
              <a:buChar char="◦"/>
              <a:defRPr b="0" i="0" sz="1400" u="none" cap="none" strike="noStrike">
                <a:solidFill>
                  <a:schemeClr val="dk1"/>
                </a:solidFill>
                <a:latin typeface="Garamond"/>
                <a:ea typeface="Garamond"/>
                <a:cs typeface="Garamond"/>
                <a:sym typeface="Garamond"/>
              </a:defRPr>
            </a:lvl8pPr>
            <a:lvl9pPr indent="-317500" lvl="8" marL="4114800" marR="0" rtl="0" algn="l">
              <a:lnSpc>
                <a:spcPct val="100000"/>
              </a:lnSpc>
              <a:spcBef>
                <a:spcPts val="500"/>
              </a:spcBef>
              <a:spcAft>
                <a:spcPts val="0"/>
              </a:spcAft>
              <a:buClr>
                <a:srgbClr val="262626"/>
              </a:buClr>
              <a:buSzPts val="1400"/>
              <a:buFont typeface="Garamond"/>
              <a:buChar char="◦"/>
              <a:defRPr b="0" i="0" sz="1400" u="none" cap="none" strike="noStrike">
                <a:solidFill>
                  <a:schemeClr val="dk1"/>
                </a:solidFill>
                <a:latin typeface="Garamond"/>
                <a:ea typeface="Garamond"/>
                <a:cs typeface="Garamond"/>
                <a:sym typeface="Garamond"/>
              </a:defRPr>
            </a:lvl9pPr>
          </a:lstStyle>
          <a:p/>
        </p:txBody>
      </p:sp>
      <p:sp>
        <p:nvSpPr>
          <p:cNvPr id="9" name="Google Shape;9;p10"/>
          <p:cNvSpPr txBox="1"/>
          <p:nvPr>
            <p:ph idx="10" type="dt"/>
          </p:nvPr>
        </p:nvSpPr>
        <p:spPr>
          <a:xfrm>
            <a:off x="389464" y="6214535"/>
            <a:ext cx="2743200" cy="256032"/>
          </a:xfrm>
          <a:prstGeom prst="rect">
            <a:avLst/>
          </a:prstGeom>
          <a:noFill/>
          <a:ln>
            <a:noFill/>
          </a:ln>
        </p:spPr>
        <p:txBody>
          <a:bodyPr anchorCtr="0" anchor="b" bIns="45700" lIns="91425" spcFirstLastPara="1" rIns="91425" wrap="square" tIns="45700">
            <a:noAutofit/>
          </a:bodyPr>
          <a:lstStyle>
            <a:lvl1pPr lvl="0" marR="0" rtl="0" algn="l">
              <a:spcBef>
                <a:spcPts val="0"/>
              </a:spcBef>
              <a:spcAft>
                <a:spcPts val="0"/>
              </a:spcAft>
              <a:buSzPts val="1400"/>
              <a:buNone/>
              <a:defRPr b="0" i="0" sz="1000" u="none" cap="none" strike="noStrike">
                <a:solidFill>
                  <a:srgbClr val="3F3F3F"/>
                </a:solidFill>
                <a:latin typeface="Garamond"/>
                <a:ea typeface="Garamond"/>
                <a:cs typeface="Garamond"/>
                <a:sym typeface="Garamond"/>
              </a:defRPr>
            </a:lvl1pPr>
            <a:lvl2pPr lvl="1" marR="0" rtl="0" algn="l">
              <a:spcBef>
                <a:spcPts val="0"/>
              </a:spcBef>
              <a:spcAft>
                <a:spcPts val="0"/>
              </a:spcAft>
              <a:buSzPts val="1400"/>
              <a:buNone/>
              <a:defRPr b="0" i="0" sz="1800" u="none" cap="none" strike="noStrike">
                <a:solidFill>
                  <a:schemeClr val="dk1"/>
                </a:solidFill>
                <a:latin typeface="Garamond"/>
                <a:ea typeface="Garamond"/>
                <a:cs typeface="Garamond"/>
                <a:sym typeface="Garamond"/>
              </a:defRPr>
            </a:lvl2pPr>
            <a:lvl3pPr lvl="2" marR="0" rtl="0" algn="l">
              <a:spcBef>
                <a:spcPts val="0"/>
              </a:spcBef>
              <a:spcAft>
                <a:spcPts val="0"/>
              </a:spcAft>
              <a:buSzPts val="1400"/>
              <a:buNone/>
              <a:defRPr b="0" i="0" sz="1800" u="none" cap="none" strike="noStrike">
                <a:solidFill>
                  <a:schemeClr val="dk1"/>
                </a:solidFill>
                <a:latin typeface="Garamond"/>
                <a:ea typeface="Garamond"/>
                <a:cs typeface="Garamond"/>
                <a:sym typeface="Garamond"/>
              </a:defRPr>
            </a:lvl3pPr>
            <a:lvl4pPr lvl="3" marR="0" rtl="0" algn="l">
              <a:spcBef>
                <a:spcPts val="0"/>
              </a:spcBef>
              <a:spcAft>
                <a:spcPts val="0"/>
              </a:spcAft>
              <a:buSzPts val="1400"/>
              <a:buNone/>
              <a:defRPr b="0" i="0" sz="1800" u="none" cap="none" strike="noStrike">
                <a:solidFill>
                  <a:schemeClr val="dk1"/>
                </a:solidFill>
                <a:latin typeface="Garamond"/>
                <a:ea typeface="Garamond"/>
                <a:cs typeface="Garamond"/>
                <a:sym typeface="Garamond"/>
              </a:defRPr>
            </a:lvl4pPr>
            <a:lvl5pPr lvl="4" marR="0" rtl="0" algn="l">
              <a:spcBef>
                <a:spcPts val="0"/>
              </a:spcBef>
              <a:spcAft>
                <a:spcPts val="0"/>
              </a:spcAft>
              <a:buSzPts val="1400"/>
              <a:buNone/>
              <a:defRPr b="0" i="0" sz="1800" u="none" cap="none" strike="noStrike">
                <a:solidFill>
                  <a:schemeClr val="dk1"/>
                </a:solidFill>
                <a:latin typeface="Garamond"/>
                <a:ea typeface="Garamond"/>
                <a:cs typeface="Garamond"/>
                <a:sym typeface="Garamond"/>
              </a:defRPr>
            </a:lvl5pPr>
            <a:lvl6pPr lvl="5" marR="0" rtl="0" algn="l">
              <a:spcBef>
                <a:spcPts val="0"/>
              </a:spcBef>
              <a:spcAft>
                <a:spcPts val="0"/>
              </a:spcAft>
              <a:buSzPts val="1400"/>
              <a:buNone/>
              <a:defRPr b="0" i="0" sz="1800" u="none" cap="none" strike="noStrike">
                <a:solidFill>
                  <a:schemeClr val="dk1"/>
                </a:solidFill>
                <a:latin typeface="Garamond"/>
                <a:ea typeface="Garamond"/>
                <a:cs typeface="Garamond"/>
                <a:sym typeface="Garamond"/>
              </a:defRPr>
            </a:lvl6pPr>
            <a:lvl7pPr lvl="6" marR="0" rtl="0" algn="l">
              <a:spcBef>
                <a:spcPts val="0"/>
              </a:spcBef>
              <a:spcAft>
                <a:spcPts val="0"/>
              </a:spcAft>
              <a:buSzPts val="1400"/>
              <a:buNone/>
              <a:defRPr b="0" i="0" sz="1800" u="none" cap="none" strike="noStrike">
                <a:solidFill>
                  <a:schemeClr val="dk1"/>
                </a:solidFill>
                <a:latin typeface="Garamond"/>
                <a:ea typeface="Garamond"/>
                <a:cs typeface="Garamond"/>
                <a:sym typeface="Garamond"/>
              </a:defRPr>
            </a:lvl7pPr>
            <a:lvl8pPr lvl="7" marR="0" rtl="0" algn="l">
              <a:spcBef>
                <a:spcPts val="0"/>
              </a:spcBef>
              <a:spcAft>
                <a:spcPts val="0"/>
              </a:spcAft>
              <a:buSzPts val="1400"/>
              <a:buNone/>
              <a:defRPr b="0" i="0" sz="1800" u="none" cap="none" strike="noStrike">
                <a:solidFill>
                  <a:schemeClr val="dk1"/>
                </a:solidFill>
                <a:latin typeface="Garamond"/>
                <a:ea typeface="Garamond"/>
                <a:cs typeface="Garamond"/>
                <a:sym typeface="Garamond"/>
              </a:defRPr>
            </a:lvl8pPr>
            <a:lvl9pPr lvl="8" marR="0" rtl="0" algn="l">
              <a:spcBef>
                <a:spcPts val="0"/>
              </a:spcBef>
              <a:spcAft>
                <a:spcPts val="0"/>
              </a:spcAft>
              <a:buSzPts val="1400"/>
              <a:buNone/>
              <a:defRPr b="0" i="0" sz="1800" u="none" cap="none" strike="noStrike">
                <a:solidFill>
                  <a:schemeClr val="dk1"/>
                </a:solidFill>
                <a:latin typeface="Garamond"/>
                <a:ea typeface="Garamond"/>
                <a:cs typeface="Garamond"/>
                <a:sym typeface="Garamond"/>
              </a:defRPr>
            </a:lvl9pPr>
          </a:lstStyle>
          <a:p/>
        </p:txBody>
      </p:sp>
      <p:sp>
        <p:nvSpPr>
          <p:cNvPr id="10" name="Google Shape;10;p10"/>
          <p:cNvSpPr txBox="1"/>
          <p:nvPr>
            <p:ph idx="11" type="ftr"/>
          </p:nvPr>
        </p:nvSpPr>
        <p:spPr>
          <a:xfrm>
            <a:off x="3489960" y="6214535"/>
            <a:ext cx="5212080" cy="256032"/>
          </a:xfrm>
          <a:prstGeom prst="rect">
            <a:avLst/>
          </a:prstGeom>
          <a:noFill/>
          <a:ln>
            <a:noFill/>
          </a:ln>
        </p:spPr>
        <p:txBody>
          <a:bodyPr anchorCtr="0" anchor="b" bIns="45700" lIns="91425" spcFirstLastPara="1" rIns="91425" wrap="square" tIns="45700">
            <a:noAutofit/>
          </a:bodyPr>
          <a:lstStyle>
            <a:lvl1pPr lvl="0" marR="0" rtl="0" algn="ctr">
              <a:spcBef>
                <a:spcPts val="0"/>
              </a:spcBef>
              <a:spcAft>
                <a:spcPts val="0"/>
              </a:spcAft>
              <a:buSzPts val="1400"/>
              <a:buNone/>
              <a:defRPr b="0" i="0" sz="1000" u="none" cap="none" strike="noStrike">
                <a:solidFill>
                  <a:srgbClr val="3F3F3F"/>
                </a:solidFill>
                <a:latin typeface="Garamond"/>
                <a:ea typeface="Garamond"/>
                <a:cs typeface="Garamond"/>
                <a:sym typeface="Garamond"/>
              </a:defRPr>
            </a:lvl1pPr>
            <a:lvl2pPr lvl="1" marR="0" rtl="0" algn="l">
              <a:spcBef>
                <a:spcPts val="0"/>
              </a:spcBef>
              <a:spcAft>
                <a:spcPts val="0"/>
              </a:spcAft>
              <a:buSzPts val="1400"/>
              <a:buNone/>
              <a:defRPr b="0" i="0" sz="1800" u="none" cap="none" strike="noStrike">
                <a:solidFill>
                  <a:schemeClr val="dk1"/>
                </a:solidFill>
                <a:latin typeface="Garamond"/>
                <a:ea typeface="Garamond"/>
                <a:cs typeface="Garamond"/>
                <a:sym typeface="Garamond"/>
              </a:defRPr>
            </a:lvl2pPr>
            <a:lvl3pPr lvl="2" marR="0" rtl="0" algn="l">
              <a:spcBef>
                <a:spcPts val="0"/>
              </a:spcBef>
              <a:spcAft>
                <a:spcPts val="0"/>
              </a:spcAft>
              <a:buSzPts val="1400"/>
              <a:buNone/>
              <a:defRPr b="0" i="0" sz="1800" u="none" cap="none" strike="noStrike">
                <a:solidFill>
                  <a:schemeClr val="dk1"/>
                </a:solidFill>
                <a:latin typeface="Garamond"/>
                <a:ea typeface="Garamond"/>
                <a:cs typeface="Garamond"/>
                <a:sym typeface="Garamond"/>
              </a:defRPr>
            </a:lvl3pPr>
            <a:lvl4pPr lvl="3" marR="0" rtl="0" algn="l">
              <a:spcBef>
                <a:spcPts val="0"/>
              </a:spcBef>
              <a:spcAft>
                <a:spcPts val="0"/>
              </a:spcAft>
              <a:buSzPts val="1400"/>
              <a:buNone/>
              <a:defRPr b="0" i="0" sz="1800" u="none" cap="none" strike="noStrike">
                <a:solidFill>
                  <a:schemeClr val="dk1"/>
                </a:solidFill>
                <a:latin typeface="Garamond"/>
                <a:ea typeface="Garamond"/>
                <a:cs typeface="Garamond"/>
                <a:sym typeface="Garamond"/>
              </a:defRPr>
            </a:lvl4pPr>
            <a:lvl5pPr lvl="4" marR="0" rtl="0" algn="l">
              <a:spcBef>
                <a:spcPts val="0"/>
              </a:spcBef>
              <a:spcAft>
                <a:spcPts val="0"/>
              </a:spcAft>
              <a:buSzPts val="1400"/>
              <a:buNone/>
              <a:defRPr b="0" i="0" sz="1800" u="none" cap="none" strike="noStrike">
                <a:solidFill>
                  <a:schemeClr val="dk1"/>
                </a:solidFill>
                <a:latin typeface="Garamond"/>
                <a:ea typeface="Garamond"/>
                <a:cs typeface="Garamond"/>
                <a:sym typeface="Garamond"/>
              </a:defRPr>
            </a:lvl5pPr>
            <a:lvl6pPr lvl="5" marR="0" rtl="0" algn="l">
              <a:spcBef>
                <a:spcPts val="0"/>
              </a:spcBef>
              <a:spcAft>
                <a:spcPts val="0"/>
              </a:spcAft>
              <a:buSzPts val="1400"/>
              <a:buNone/>
              <a:defRPr b="0" i="0" sz="1800" u="none" cap="none" strike="noStrike">
                <a:solidFill>
                  <a:schemeClr val="dk1"/>
                </a:solidFill>
                <a:latin typeface="Garamond"/>
                <a:ea typeface="Garamond"/>
                <a:cs typeface="Garamond"/>
                <a:sym typeface="Garamond"/>
              </a:defRPr>
            </a:lvl6pPr>
            <a:lvl7pPr lvl="6" marR="0" rtl="0" algn="l">
              <a:spcBef>
                <a:spcPts val="0"/>
              </a:spcBef>
              <a:spcAft>
                <a:spcPts val="0"/>
              </a:spcAft>
              <a:buSzPts val="1400"/>
              <a:buNone/>
              <a:defRPr b="0" i="0" sz="1800" u="none" cap="none" strike="noStrike">
                <a:solidFill>
                  <a:schemeClr val="dk1"/>
                </a:solidFill>
                <a:latin typeface="Garamond"/>
                <a:ea typeface="Garamond"/>
                <a:cs typeface="Garamond"/>
                <a:sym typeface="Garamond"/>
              </a:defRPr>
            </a:lvl7pPr>
            <a:lvl8pPr lvl="7" marR="0" rtl="0" algn="l">
              <a:spcBef>
                <a:spcPts val="0"/>
              </a:spcBef>
              <a:spcAft>
                <a:spcPts val="0"/>
              </a:spcAft>
              <a:buSzPts val="1400"/>
              <a:buNone/>
              <a:defRPr b="0" i="0" sz="1800" u="none" cap="none" strike="noStrike">
                <a:solidFill>
                  <a:schemeClr val="dk1"/>
                </a:solidFill>
                <a:latin typeface="Garamond"/>
                <a:ea typeface="Garamond"/>
                <a:cs typeface="Garamond"/>
                <a:sym typeface="Garamond"/>
              </a:defRPr>
            </a:lvl8pPr>
            <a:lvl9pPr lvl="8" marR="0" rtl="0" algn="l">
              <a:spcBef>
                <a:spcPts val="0"/>
              </a:spcBef>
              <a:spcAft>
                <a:spcPts val="0"/>
              </a:spcAft>
              <a:buSzPts val="1400"/>
              <a:buNone/>
              <a:defRPr b="0" i="0" sz="1800" u="none" cap="none" strike="noStrike">
                <a:solidFill>
                  <a:schemeClr val="dk1"/>
                </a:solidFill>
                <a:latin typeface="Garamond"/>
                <a:ea typeface="Garamond"/>
                <a:cs typeface="Garamond"/>
                <a:sym typeface="Garamond"/>
              </a:defRPr>
            </a:lvl9pPr>
          </a:lstStyle>
          <a:p/>
        </p:txBody>
      </p:sp>
      <p:sp>
        <p:nvSpPr>
          <p:cNvPr id="11" name="Google Shape;11;p10"/>
          <p:cNvSpPr txBox="1"/>
          <p:nvPr>
            <p:ph idx="12" type="sldNum"/>
          </p:nvPr>
        </p:nvSpPr>
        <p:spPr>
          <a:xfrm>
            <a:off x="10348535" y="6214535"/>
            <a:ext cx="1463040" cy="256032"/>
          </a:xfrm>
          <a:prstGeom prst="rect">
            <a:avLst/>
          </a:prstGeom>
          <a:noFill/>
          <a:ln>
            <a:noFill/>
          </a:ln>
        </p:spPr>
        <p:txBody>
          <a:bodyPr anchorCtr="0" anchor="b" bIns="45700" lIns="91425" spcFirstLastPara="1" rIns="91425" wrap="square" tIns="45700">
            <a:noAutofit/>
          </a:bodyPr>
          <a:lstStyle>
            <a:lvl1pPr indent="0" lvl="0" marL="0" marR="0" rtl="0" algn="r">
              <a:spcBef>
                <a:spcPts val="0"/>
              </a:spcBef>
              <a:buNone/>
              <a:defRPr b="0" i="0" sz="1000" u="none" cap="none" strike="noStrike">
                <a:solidFill>
                  <a:srgbClr val="3F3F3F"/>
                </a:solidFill>
                <a:latin typeface="Garamond"/>
                <a:ea typeface="Garamond"/>
                <a:cs typeface="Garamond"/>
                <a:sym typeface="Garamond"/>
              </a:defRPr>
            </a:lvl1pPr>
            <a:lvl2pPr indent="0" lvl="1" marL="0" marR="0" rtl="0" algn="r">
              <a:spcBef>
                <a:spcPts val="0"/>
              </a:spcBef>
              <a:buNone/>
              <a:defRPr b="0" i="0" sz="1000" u="none" cap="none" strike="noStrike">
                <a:solidFill>
                  <a:srgbClr val="3F3F3F"/>
                </a:solidFill>
                <a:latin typeface="Garamond"/>
                <a:ea typeface="Garamond"/>
                <a:cs typeface="Garamond"/>
                <a:sym typeface="Garamond"/>
              </a:defRPr>
            </a:lvl2pPr>
            <a:lvl3pPr indent="0" lvl="2" marL="0" marR="0" rtl="0" algn="r">
              <a:spcBef>
                <a:spcPts val="0"/>
              </a:spcBef>
              <a:buNone/>
              <a:defRPr b="0" i="0" sz="1000" u="none" cap="none" strike="noStrike">
                <a:solidFill>
                  <a:srgbClr val="3F3F3F"/>
                </a:solidFill>
                <a:latin typeface="Garamond"/>
                <a:ea typeface="Garamond"/>
                <a:cs typeface="Garamond"/>
                <a:sym typeface="Garamond"/>
              </a:defRPr>
            </a:lvl3pPr>
            <a:lvl4pPr indent="0" lvl="3" marL="0" marR="0" rtl="0" algn="r">
              <a:spcBef>
                <a:spcPts val="0"/>
              </a:spcBef>
              <a:buNone/>
              <a:defRPr b="0" i="0" sz="1000" u="none" cap="none" strike="noStrike">
                <a:solidFill>
                  <a:srgbClr val="3F3F3F"/>
                </a:solidFill>
                <a:latin typeface="Garamond"/>
                <a:ea typeface="Garamond"/>
                <a:cs typeface="Garamond"/>
                <a:sym typeface="Garamond"/>
              </a:defRPr>
            </a:lvl4pPr>
            <a:lvl5pPr indent="0" lvl="4" marL="0" marR="0" rtl="0" algn="r">
              <a:spcBef>
                <a:spcPts val="0"/>
              </a:spcBef>
              <a:buNone/>
              <a:defRPr b="0" i="0" sz="1000" u="none" cap="none" strike="noStrike">
                <a:solidFill>
                  <a:srgbClr val="3F3F3F"/>
                </a:solidFill>
                <a:latin typeface="Garamond"/>
                <a:ea typeface="Garamond"/>
                <a:cs typeface="Garamond"/>
                <a:sym typeface="Garamond"/>
              </a:defRPr>
            </a:lvl5pPr>
            <a:lvl6pPr indent="0" lvl="5" marL="0" marR="0" rtl="0" algn="r">
              <a:spcBef>
                <a:spcPts val="0"/>
              </a:spcBef>
              <a:buNone/>
              <a:defRPr b="0" i="0" sz="1000" u="none" cap="none" strike="noStrike">
                <a:solidFill>
                  <a:srgbClr val="3F3F3F"/>
                </a:solidFill>
                <a:latin typeface="Garamond"/>
                <a:ea typeface="Garamond"/>
                <a:cs typeface="Garamond"/>
                <a:sym typeface="Garamond"/>
              </a:defRPr>
            </a:lvl6pPr>
            <a:lvl7pPr indent="0" lvl="6" marL="0" marR="0" rtl="0" algn="r">
              <a:spcBef>
                <a:spcPts val="0"/>
              </a:spcBef>
              <a:buNone/>
              <a:defRPr b="0" i="0" sz="1000" u="none" cap="none" strike="noStrike">
                <a:solidFill>
                  <a:srgbClr val="3F3F3F"/>
                </a:solidFill>
                <a:latin typeface="Garamond"/>
                <a:ea typeface="Garamond"/>
                <a:cs typeface="Garamond"/>
                <a:sym typeface="Garamond"/>
              </a:defRPr>
            </a:lvl7pPr>
            <a:lvl8pPr indent="0" lvl="7" marL="0" marR="0" rtl="0" algn="r">
              <a:spcBef>
                <a:spcPts val="0"/>
              </a:spcBef>
              <a:buNone/>
              <a:defRPr b="0" i="0" sz="1000" u="none" cap="none" strike="noStrike">
                <a:solidFill>
                  <a:srgbClr val="3F3F3F"/>
                </a:solidFill>
                <a:latin typeface="Garamond"/>
                <a:ea typeface="Garamond"/>
                <a:cs typeface="Garamond"/>
                <a:sym typeface="Garamond"/>
              </a:defRPr>
            </a:lvl8pPr>
            <a:lvl9pPr indent="0" lvl="8" marL="0" marR="0" rtl="0" algn="r">
              <a:spcBef>
                <a:spcPts val="0"/>
              </a:spcBef>
              <a:buNone/>
              <a:defRPr b="0" i="0" sz="1000" u="none" cap="none" strike="noStrike">
                <a:solidFill>
                  <a:srgbClr val="3F3F3F"/>
                </a:solidFill>
                <a:latin typeface="Garamond"/>
                <a:ea typeface="Garamond"/>
                <a:cs typeface="Garamond"/>
                <a:sym typeface="Garamond"/>
              </a:defRPr>
            </a:lvl9pPr>
          </a:lstStyle>
          <a:p>
            <a:pPr indent="0" lvl="0" marL="0" rtl="0" algn="r">
              <a:spcBef>
                <a:spcPts val="0"/>
              </a:spcBef>
              <a:spcAft>
                <a:spcPts val="0"/>
              </a:spcAft>
              <a:buNone/>
            </a:pPr>
            <a:fld id="{00000000-1234-1234-1234-123412341234}" type="slidenum">
              <a:rPr lang="it-IT"/>
              <a:t>‹#›</a:t>
            </a:fld>
            <a:endParaRPr/>
          </a:p>
        </p:txBody>
      </p:sp>
      <p:sp>
        <p:nvSpPr>
          <p:cNvPr id="12" name="Google Shape;12;p10"/>
          <p:cNvSpPr/>
          <p:nvPr/>
        </p:nvSpPr>
        <p:spPr>
          <a:xfrm>
            <a:off x="371856" y="374904"/>
            <a:ext cx="11448288" cy="6108192"/>
          </a:xfrm>
          <a:prstGeom prst="rect">
            <a:avLst/>
          </a:prstGeom>
          <a:noFill/>
          <a:ln cap="sq" cmpd="sng" w="9525">
            <a:solidFill>
              <a:srgbClr val="3F3F3F"/>
            </a:solidFill>
            <a:prstDash val="solid"/>
            <a:miter lim="800000"/>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 accent1="accent1" accent2="accent2" accent3="accent3" accent4="accent4" accent5="accent5" accent6="accent6" bg1="lt1" bg2="dk2" tx1="dk1" tx2="lt2" folHlink="folHlink" hlink="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png"/><Relationship Id="rId4" Type="http://schemas.openxmlformats.org/officeDocument/2006/relationships/image" Target="../media/image11.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13.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15.png"/><Relationship Id="rId4" Type="http://schemas.openxmlformats.org/officeDocument/2006/relationships/image" Target="../media/image9.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 Id="rId3" Type="http://schemas.openxmlformats.org/officeDocument/2006/relationships/image" Target="../media/image20.png"/><Relationship Id="rId4" Type="http://schemas.openxmlformats.org/officeDocument/2006/relationships/image" Target="../media/image12.png"/><Relationship Id="rId5" Type="http://schemas.openxmlformats.org/officeDocument/2006/relationships/image" Target="../media/image18.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 Id="rId3" Type="http://schemas.openxmlformats.org/officeDocument/2006/relationships/image" Target="../media/image8.png"/><Relationship Id="rId4" Type="http://schemas.openxmlformats.org/officeDocument/2006/relationships/image" Target="../media/image16.jp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image" Target="../media/image2.jpg"/><Relationship Id="rId4" Type="http://schemas.openxmlformats.org/officeDocument/2006/relationships/image" Target="../media/image10.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 Id="rId3" Type="http://schemas.openxmlformats.org/officeDocument/2006/relationships/image" Target="../media/image4.png"/><Relationship Id="rId4" Type="http://schemas.openxmlformats.org/officeDocument/2006/relationships/image" Target="../media/image3.jp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 Id="rId3" Type="http://schemas.openxmlformats.org/officeDocument/2006/relationships/image" Target="../media/image14.png"/><Relationship Id="rId4" Type="http://schemas.openxmlformats.org/officeDocument/2006/relationships/image" Target="../media/image5.png"/><Relationship Id="rId5" Type="http://schemas.openxmlformats.org/officeDocument/2006/relationships/image" Target="../media/image19.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 Id="rId3" Type="http://schemas.openxmlformats.org/officeDocument/2006/relationships/image" Target="../media/image17.png"/><Relationship Id="rId4" Type="http://schemas.openxmlformats.org/officeDocument/2006/relationships/image" Target="../media/image21.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5" name="Shape 105"/>
        <p:cNvGrpSpPr/>
        <p:nvPr/>
      </p:nvGrpSpPr>
      <p:grpSpPr>
        <a:xfrm>
          <a:off x="0" y="0"/>
          <a:ext cx="0" cy="0"/>
          <a:chOff x="0" y="0"/>
          <a:chExt cx="0" cy="0"/>
        </a:xfrm>
      </p:grpSpPr>
      <p:sp>
        <p:nvSpPr>
          <p:cNvPr id="106" name="Google Shape;106;p1"/>
          <p:cNvSpPr txBox="1"/>
          <p:nvPr/>
        </p:nvSpPr>
        <p:spPr>
          <a:xfrm>
            <a:off x="3016898" y="1894114"/>
            <a:ext cx="6158204" cy="1077218"/>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i="1" lang="it-IT" sz="3200" u="none" cap="none" strike="noStrike">
                <a:solidFill>
                  <a:srgbClr val="FF0000"/>
                </a:solidFill>
                <a:latin typeface="Garamond"/>
                <a:ea typeface="Garamond"/>
                <a:cs typeface="Garamond"/>
                <a:sym typeface="Garamond"/>
              </a:rPr>
              <a:t>L’ORCHESTRA FEMMINILE AD AUSCHWITZ</a:t>
            </a:r>
            <a:endParaRPr/>
          </a:p>
        </p:txBody>
      </p:sp>
      <p:sp>
        <p:nvSpPr>
          <p:cNvPr id="107" name="Google Shape;107;p1"/>
          <p:cNvSpPr txBox="1"/>
          <p:nvPr/>
        </p:nvSpPr>
        <p:spPr>
          <a:xfrm>
            <a:off x="9175102" y="4963886"/>
            <a:ext cx="1772816" cy="52322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0" i="0" lang="it-IT" sz="1400" u="none" cap="none" strike="noStrike">
                <a:solidFill>
                  <a:schemeClr val="dk1"/>
                </a:solidFill>
                <a:latin typeface="Garamond"/>
                <a:ea typeface="Garamond"/>
                <a:cs typeface="Garamond"/>
                <a:sym typeface="Garamond"/>
              </a:rPr>
              <a:t>Chiara Lo Sicco</a:t>
            </a:r>
            <a:endParaRPr sz="1400">
              <a:solidFill>
                <a:schemeClr val="dk1"/>
              </a:solidFill>
              <a:latin typeface="Garamond"/>
              <a:ea typeface="Garamond"/>
              <a:cs typeface="Garamond"/>
              <a:sym typeface="Garamond"/>
            </a:endParaRPr>
          </a:p>
          <a:p>
            <a:pPr indent="0" lvl="0" marL="0" marR="0" rtl="0" algn="l">
              <a:spcBef>
                <a:spcPts val="0"/>
              </a:spcBef>
              <a:spcAft>
                <a:spcPts val="0"/>
              </a:spcAft>
              <a:buNone/>
            </a:pPr>
            <a:r>
              <a:rPr lang="it-IT" sz="1400">
                <a:solidFill>
                  <a:schemeClr val="dk1"/>
                </a:solidFill>
                <a:latin typeface="Garamond"/>
                <a:ea typeface="Garamond"/>
                <a:cs typeface="Garamond"/>
                <a:sym typeface="Garamond"/>
              </a:rPr>
              <a:t>5^Bsss Einaudi </a:t>
            </a:r>
            <a:endParaRPr/>
          </a:p>
        </p:txBody>
      </p:sp>
      <p:pic>
        <p:nvPicPr>
          <p:cNvPr id="108" name="Google Shape;108;p1"/>
          <p:cNvPicPr preferRelativeResize="0"/>
          <p:nvPr/>
        </p:nvPicPr>
        <p:blipFill rotWithShape="1">
          <a:blip r:embed="rId3">
            <a:alphaModFix/>
          </a:blip>
          <a:srcRect b="0" l="0" r="0" t="0"/>
          <a:stretch/>
        </p:blipFill>
        <p:spPr>
          <a:xfrm>
            <a:off x="4191000" y="3051233"/>
            <a:ext cx="3810000" cy="2314575"/>
          </a:xfrm>
          <a:prstGeom prst="rect">
            <a:avLst/>
          </a:prstGeom>
          <a:noFill/>
          <a:ln>
            <a:noFill/>
          </a:ln>
        </p:spPr>
      </p:pic>
      <p:pic>
        <p:nvPicPr>
          <p:cNvPr id="109" name="Google Shape;109;p1"/>
          <p:cNvPicPr preferRelativeResize="0"/>
          <p:nvPr/>
        </p:nvPicPr>
        <p:blipFill rotWithShape="1">
          <a:blip r:embed="rId4">
            <a:alphaModFix/>
          </a:blip>
          <a:srcRect b="0" l="0" r="0" t="0"/>
          <a:stretch/>
        </p:blipFill>
        <p:spPr>
          <a:xfrm>
            <a:off x="1447082" y="2339117"/>
            <a:ext cx="1865286" cy="3147989"/>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3" name="Shape 113"/>
        <p:cNvGrpSpPr/>
        <p:nvPr/>
      </p:nvGrpSpPr>
      <p:grpSpPr>
        <a:xfrm>
          <a:off x="0" y="0"/>
          <a:ext cx="0" cy="0"/>
          <a:chOff x="0" y="0"/>
          <a:chExt cx="0" cy="0"/>
        </a:xfrm>
      </p:grpSpPr>
      <p:sp>
        <p:nvSpPr>
          <p:cNvPr id="114" name="Google Shape;114;p2"/>
          <p:cNvSpPr txBox="1"/>
          <p:nvPr/>
        </p:nvSpPr>
        <p:spPr>
          <a:xfrm>
            <a:off x="6351425" y="1965649"/>
            <a:ext cx="5423807" cy="2031325"/>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it-IT" sz="1800">
                <a:solidFill>
                  <a:schemeClr val="dk1"/>
                </a:solidFill>
                <a:latin typeface="Garamond"/>
                <a:ea typeface="Garamond"/>
                <a:cs typeface="Garamond"/>
                <a:sym typeface="Garamond"/>
              </a:rPr>
              <a:t>L'orchestra femminile di Auschwitz (La Mädchenorchester von Auschwitz) era l'orchestra femminile nel campo di concentramento di Auschwitz. Fu creata nella primavera del 1943 come progetto della SS-Oberaufseherin Maria Mandel, per i tedeschi che la consideravano come strumento di propaganda per i visitatori e per i cinegiornali, sia per il morale del campo. </a:t>
            </a:r>
            <a:endParaRPr/>
          </a:p>
        </p:txBody>
      </p:sp>
      <p:pic>
        <p:nvPicPr>
          <p:cNvPr id="115" name="Google Shape;115;p2"/>
          <p:cNvPicPr preferRelativeResize="0"/>
          <p:nvPr/>
        </p:nvPicPr>
        <p:blipFill rotWithShape="1">
          <a:blip r:embed="rId3">
            <a:alphaModFix/>
          </a:blip>
          <a:srcRect b="0" l="0" r="0" t="0"/>
          <a:stretch/>
        </p:blipFill>
        <p:spPr>
          <a:xfrm>
            <a:off x="613097" y="1214690"/>
            <a:ext cx="5535775" cy="4428620"/>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9" name="Shape 119"/>
        <p:cNvGrpSpPr/>
        <p:nvPr/>
      </p:nvGrpSpPr>
      <p:grpSpPr>
        <a:xfrm>
          <a:off x="0" y="0"/>
          <a:ext cx="0" cy="0"/>
          <a:chOff x="0" y="0"/>
          <a:chExt cx="0" cy="0"/>
        </a:xfrm>
      </p:grpSpPr>
      <p:sp>
        <p:nvSpPr>
          <p:cNvPr id="120" name="Google Shape;120;p3"/>
          <p:cNvSpPr txBox="1"/>
          <p:nvPr/>
        </p:nvSpPr>
        <p:spPr>
          <a:xfrm>
            <a:off x="613488" y="595930"/>
            <a:ext cx="6097554" cy="1754326"/>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it-IT" sz="1800">
                <a:solidFill>
                  <a:schemeClr val="dk1"/>
                </a:solidFill>
                <a:latin typeface="Garamond"/>
                <a:ea typeface="Garamond"/>
                <a:cs typeface="Garamond"/>
                <a:sym typeface="Garamond"/>
              </a:rPr>
              <a:t>L’orchestra fu diretta da un'insegnante di musica polacca, Zofia Czajkowska, e a maggio del 1943 furono ammesse le ebree. Le musiciste avevano provenienze diverse ed i loro paesi di origine erano Grecia, Polonia, Germania, Ucraina e Belgio. A partire dal giugno del 1943 il suo ruolo fu quello di suonare al cancello quando i detenuti uscivano e rientravano dal lavoro. </a:t>
            </a:r>
            <a:endParaRPr/>
          </a:p>
        </p:txBody>
      </p:sp>
      <p:pic>
        <p:nvPicPr>
          <p:cNvPr id="121" name="Google Shape;121;p3"/>
          <p:cNvPicPr preferRelativeResize="0"/>
          <p:nvPr/>
        </p:nvPicPr>
        <p:blipFill rotWithShape="1">
          <a:blip r:embed="rId3">
            <a:alphaModFix/>
          </a:blip>
          <a:srcRect b="0" l="0" r="0" t="0"/>
          <a:stretch/>
        </p:blipFill>
        <p:spPr>
          <a:xfrm>
            <a:off x="6880680" y="595929"/>
            <a:ext cx="4347156" cy="3043009"/>
          </a:xfrm>
          <a:prstGeom prst="rect">
            <a:avLst/>
          </a:prstGeom>
          <a:noFill/>
          <a:ln>
            <a:noFill/>
          </a:ln>
        </p:spPr>
      </p:pic>
      <p:pic>
        <p:nvPicPr>
          <p:cNvPr id="122" name="Google Shape;122;p3"/>
          <p:cNvPicPr preferRelativeResize="0"/>
          <p:nvPr/>
        </p:nvPicPr>
        <p:blipFill rotWithShape="1">
          <a:blip r:embed="rId4">
            <a:alphaModFix/>
          </a:blip>
          <a:srcRect b="0" l="0" r="0" t="0"/>
          <a:stretch/>
        </p:blipFill>
        <p:spPr>
          <a:xfrm>
            <a:off x="613488" y="2563295"/>
            <a:ext cx="5292790" cy="3630889"/>
          </a:xfrm>
          <a:prstGeom prst="rect">
            <a:avLst/>
          </a:prstGeom>
          <a:noFill/>
          <a:ln>
            <a:noFill/>
          </a:ln>
        </p:spPr>
      </p:pic>
      <p:sp>
        <p:nvSpPr>
          <p:cNvPr id="123" name="Google Shape;123;p3"/>
          <p:cNvSpPr txBox="1"/>
          <p:nvPr/>
        </p:nvSpPr>
        <p:spPr>
          <a:xfrm>
            <a:off x="6096000" y="4240995"/>
            <a:ext cx="5071964" cy="1477328"/>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it-IT" sz="1800">
                <a:solidFill>
                  <a:schemeClr val="dk1"/>
                </a:solidFill>
                <a:latin typeface="Garamond"/>
                <a:ea typeface="Garamond"/>
                <a:cs typeface="Garamond"/>
                <a:sym typeface="Garamond"/>
              </a:rPr>
              <a:t>L’orchestra teneva concerti nel fine settimana sia per i prigionieri sia per le SS e accompagnava le cerimonie delle SS. Era incaricata anche di suonare in infermeria, per i prigionieri ricoverati, in occasione dei nuovi arrivi o delle selezioni.  </a:t>
            </a:r>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7" name="Shape 127"/>
        <p:cNvGrpSpPr/>
        <p:nvPr/>
      </p:nvGrpSpPr>
      <p:grpSpPr>
        <a:xfrm>
          <a:off x="0" y="0"/>
          <a:ext cx="0" cy="0"/>
          <a:chOff x="0" y="0"/>
          <a:chExt cx="0" cy="0"/>
        </a:xfrm>
      </p:grpSpPr>
      <p:sp>
        <p:nvSpPr>
          <p:cNvPr id="128" name="Google Shape;128;p4"/>
          <p:cNvSpPr txBox="1"/>
          <p:nvPr/>
        </p:nvSpPr>
        <p:spPr>
          <a:xfrm>
            <a:off x="606490" y="739094"/>
            <a:ext cx="6596743" cy="2308324"/>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it-IT" sz="1800">
                <a:solidFill>
                  <a:schemeClr val="dk1"/>
                </a:solidFill>
                <a:latin typeface="Garamond"/>
                <a:ea typeface="Garamond"/>
                <a:cs typeface="Garamond"/>
                <a:sym typeface="Garamond"/>
              </a:rPr>
              <a:t>All'inizio l’orchestra era formata principalmente da musiciste dilettanti, con una sezione di archi, di fisarmoniche e un mandolino, mancava una sezione di bassi. Gli strumenti e gli spartiti erano stati recuperati dall'orchestra maschile del campo principale di Auschwitz.</a:t>
            </a:r>
            <a:endParaRPr/>
          </a:p>
          <a:p>
            <a:pPr indent="0" lvl="0" marL="0" marR="0" rtl="0" algn="l">
              <a:spcBef>
                <a:spcPts val="0"/>
              </a:spcBef>
              <a:spcAft>
                <a:spcPts val="0"/>
              </a:spcAft>
              <a:buNone/>
            </a:pPr>
            <a:r>
              <a:rPr lang="it-IT" sz="1800">
                <a:solidFill>
                  <a:schemeClr val="dk1"/>
                </a:solidFill>
                <a:latin typeface="Garamond"/>
                <a:ea typeface="Garamond"/>
                <a:cs typeface="Garamond"/>
                <a:sym typeface="Garamond"/>
              </a:rPr>
              <a:t>Il repertorio dell'orchestra era abbastanza limitato, a causa dei pochi spartiti disponibili, della limitata preparazione della direttrice d'orchestra e delle richieste delle SS. Eseguivano marce tedesche e musica di canzoni popolari militari polacche sotto la direzione della Czajkowska. </a:t>
            </a:r>
            <a:endParaRPr/>
          </a:p>
        </p:txBody>
      </p:sp>
      <p:pic>
        <p:nvPicPr>
          <p:cNvPr id="129" name="Google Shape;129;p4"/>
          <p:cNvPicPr preferRelativeResize="0"/>
          <p:nvPr/>
        </p:nvPicPr>
        <p:blipFill rotWithShape="1">
          <a:blip r:embed="rId3">
            <a:alphaModFix/>
          </a:blip>
          <a:srcRect b="0" l="0" r="0" t="0"/>
          <a:stretch/>
        </p:blipFill>
        <p:spPr>
          <a:xfrm>
            <a:off x="7752210" y="452767"/>
            <a:ext cx="3833300" cy="2449053"/>
          </a:xfrm>
          <a:prstGeom prst="rect">
            <a:avLst/>
          </a:prstGeom>
          <a:noFill/>
          <a:ln>
            <a:noFill/>
          </a:ln>
        </p:spPr>
      </p:pic>
      <p:pic>
        <p:nvPicPr>
          <p:cNvPr id="130" name="Google Shape;130;p4"/>
          <p:cNvPicPr preferRelativeResize="0"/>
          <p:nvPr/>
        </p:nvPicPr>
        <p:blipFill rotWithShape="1">
          <a:blip r:embed="rId4">
            <a:alphaModFix/>
          </a:blip>
          <a:srcRect b="0" l="0" r="0" t="0"/>
          <a:stretch/>
        </p:blipFill>
        <p:spPr>
          <a:xfrm>
            <a:off x="714860" y="3526971"/>
            <a:ext cx="4943723" cy="2591935"/>
          </a:xfrm>
          <a:prstGeom prst="rect">
            <a:avLst/>
          </a:prstGeom>
          <a:noFill/>
          <a:ln>
            <a:noFill/>
          </a:ln>
        </p:spPr>
      </p:pic>
      <p:pic>
        <p:nvPicPr>
          <p:cNvPr id="131" name="Google Shape;131;p4"/>
          <p:cNvPicPr preferRelativeResize="0"/>
          <p:nvPr/>
        </p:nvPicPr>
        <p:blipFill rotWithShape="1">
          <a:blip r:embed="rId5">
            <a:alphaModFix/>
          </a:blip>
          <a:srcRect b="0" l="0" r="0" t="0"/>
          <a:stretch/>
        </p:blipFill>
        <p:spPr>
          <a:xfrm>
            <a:off x="6320422" y="3071346"/>
            <a:ext cx="4749281" cy="3181032"/>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5" name="Shape 135"/>
        <p:cNvGrpSpPr/>
        <p:nvPr/>
      </p:nvGrpSpPr>
      <p:grpSpPr>
        <a:xfrm>
          <a:off x="0" y="0"/>
          <a:ext cx="0" cy="0"/>
          <a:chOff x="0" y="0"/>
          <a:chExt cx="0" cy="0"/>
        </a:xfrm>
      </p:grpSpPr>
      <p:sp>
        <p:nvSpPr>
          <p:cNvPr id="136" name="Google Shape;136;p5"/>
          <p:cNvSpPr txBox="1"/>
          <p:nvPr/>
        </p:nvSpPr>
        <p:spPr>
          <a:xfrm>
            <a:off x="4661806" y="881657"/>
            <a:ext cx="6904653" cy="1477328"/>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it-IT" sz="1800">
                <a:solidFill>
                  <a:schemeClr val="dk1"/>
                </a:solidFill>
                <a:latin typeface="Garamond"/>
                <a:ea typeface="Garamond"/>
                <a:cs typeface="Garamond"/>
                <a:sym typeface="Garamond"/>
              </a:rPr>
              <a:t>Fecero parte dell’orchestra anche due musiciste professioniste, la violoncellista Anita Lasker-Wallfisch e la cantante/pianista Fania Fénelon. La Wallfisch ricordò che suonava “Träumerei” di Schumann per Josef Mengele, mentre la memoria della Fénelon, “Playing for Time”, fu in seguito trasformata in un film con lo stesso titolo.</a:t>
            </a:r>
            <a:endParaRPr/>
          </a:p>
        </p:txBody>
      </p:sp>
      <p:pic>
        <p:nvPicPr>
          <p:cNvPr id="137" name="Google Shape;137;p5"/>
          <p:cNvPicPr preferRelativeResize="0"/>
          <p:nvPr/>
        </p:nvPicPr>
        <p:blipFill rotWithShape="1">
          <a:blip r:embed="rId3">
            <a:alphaModFix/>
          </a:blip>
          <a:srcRect b="0" l="0" r="0" t="0"/>
          <a:stretch/>
        </p:blipFill>
        <p:spPr>
          <a:xfrm>
            <a:off x="625541" y="617183"/>
            <a:ext cx="3713194" cy="5221380"/>
          </a:xfrm>
          <a:prstGeom prst="rect">
            <a:avLst/>
          </a:prstGeom>
          <a:noFill/>
          <a:ln>
            <a:noFill/>
          </a:ln>
        </p:spPr>
      </p:pic>
      <p:pic>
        <p:nvPicPr>
          <p:cNvPr descr="Fénelon Fania - Mémoires de Guerre" id="138" name="Google Shape;138;p5"/>
          <p:cNvPicPr preferRelativeResize="0"/>
          <p:nvPr/>
        </p:nvPicPr>
        <p:blipFill rotWithShape="1">
          <a:blip r:embed="rId4">
            <a:alphaModFix/>
          </a:blip>
          <a:srcRect b="0" l="0" r="0" t="0"/>
          <a:stretch/>
        </p:blipFill>
        <p:spPr>
          <a:xfrm>
            <a:off x="5514392" y="2631277"/>
            <a:ext cx="5230973" cy="3459915"/>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2" name="Shape 142"/>
        <p:cNvGrpSpPr/>
        <p:nvPr/>
      </p:nvGrpSpPr>
      <p:grpSpPr>
        <a:xfrm>
          <a:off x="0" y="0"/>
          <a:ext cx="0" cy="0"/>
          <a:chOff x="0" y="0"/>
          <a:chExt cx="0" cy="0"/>
        </a:xfrm>
      </p:grpSpPr>
      <p:sp>
        <p:nvSpPr>
          <p:cNvPr id="143" name="Google Shape;143;p6"/>
          <p:cNvSpPr txBox="1"/>
          <p:nvPr/>
        </p:nvSpPr>
        <p:spPr>
          <a:xfrm>
            <a:off x="5458409" y="787457"/>
            <a:ext cx="5085184" cy="52322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it-IT" sz="2800">
                <a:solidFill>
                  <a:srgbClr val="FF0000"/>
                </a:solidFill>
                <a:latin typeface="Garamond"/>
                <a:ea typeface="Garamond"/>
                <a:cs typeface="Garamond"/>
                <a:sym typeface="Garamond"/>
              </a:rPr>
              <a:t>TR</a:t>
            </a:r>
            <a:r>
              <a:rPr b="0" i="0" lang="it-IT" sz="2800">
                <a:solidFill>
                  <a:srgbClr val="FF0000"/>
                </a:solidFill>
                <a:latin typeface="Garamond"/>
                <a:ea typeface="Garamond"/>
                <a:cs typeface="Garamond"/>
                <a:sym typeface="Garamond"/>
              </a:rPr>
              <a:t>Ä</a:t>
            </a:r>
            <a:r>
              <a:rPr lang="it-IT" sz="2800">
                <a:solidFill>
                  <a:srgbClr val="FF0000"/>
                </a:solidFill>
                <a:latin typeface="Garamond"/>
                <a:ea typeface="Garamond"/>
                <a:cs typeface="Garamond"/>
                <a:sym typeface="Garamond"/>
              </a:rPr>
              <a:t>UMEREI DI SCHUMANN</a:t>
            </a:r>
            <a:endParaRPr/>
          </a:p>
        </p:txBody>
      </p:sp>
      <p:pic>
        <p:nvPicPr>
          <p:cNvPr id="144" name="Google Shape;144;p6" title="Schumann - Träumerei, from Kinderszenen No. 7 - unterBlumen"/>
          <p:cNvPicPr preferRelativeResize="0"/>
          <p:nvPr/>
        </p:nvPicPr>
        <p:blipFill rotWithShape="1">
          <a:blip r:embed="rId3">
            <a:alphaModFix/>
          </a:blip>
          <a:srcRect b="0" l="0" r="0" t="0"/>
          <a:stretch/>
        </p:blipFill>
        <p:spPr>
          <a:xfrm>
            <a:off x="4993951" y="1879844"/>
            <a:ext cx="6433297" cy="3634813"/>
          </a:xfrm>
          <a:prstGeom prst="rect">
            <a:avLst/>
          </a:prstGeom>
          <a:noFill/>
          <a:ln>
            <a:noFill/>
          </a:ln>
        </p:spPr>
      </p:pic>
      <p:pic>
        <p:nvPicPr>
          <p:cNvPr id="145" name="Google Shape;145;p6"/>
          <p:cNvPicPr preferRelativeResize="0"/>
          <p:nvPr/>
        </p:nvPicPr>
        <p:blipFill rotWithShape="1">
          <a:blip r:embed="rId4">
            <a:alphaModFix/>
          </a:blip>
          <a:srcRect b="0" l="0" r="0" t="0"/>
          <a:stretch/>
        </p:blipFill>
        <p:spPr>
          <a:xfrm>
            <a:off x="764752" y="942392"/>
            <a:ext cx="4030533" cy="5374044"/>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44"/>
                                        </p:tgtEl>
                                        <p:attrNameLst>
                                          <p:attrName>style.visibility</p:attrName>
                                        </p:attrNameLst>
                                      </p:cBhvr>
                                      <p:to>
                                        <p:strVal val="visible"/>
                                      </p:to>
                                    </p:set>
                                    <p:animEffect filter="fade" transition="in">
                                      <p:cBhvr>
                                        <p:cTn dur="1"/>
                                        <p:tgtEl>
                                          <p:spTgt spid="144"/>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9" name="Shape 149"/>
        <p:cNvGrpSpPr/>
        <p:nvPr/>
      </p:nvGrpSpPr>
      <p:grpSpPr>
        <a:xfrm>
          <a:off x="0" y="0"/>
          <a:ext cx="0" cy="0"/>
          <a:chOff x="0" y="0"/>
          <a:chExt cx="0" cy="0"/>
        </a:xfrm>
      </p:grpSpPr>
      <p:pic>
        <p:nvPicPr>
          <p:cNvPr id="150" name="Google Shape;150;p7"/>
          <p:cNvPicPr preferRelativeResize="0"/>
          <p:nvPr/>
        </p:nvPicPr>
        <p:blipFill rotWithShape="1">
          <a:blip r:embed="rId3">
            <a:alphaModFix/>
          </a:blip>
          <a:srcRect b="0" l="0" r="0" t="0"/>
          <a:stretch/>
        </p:blipFill>
        <p:spPr>
          <a:xfrm>
            <a:off x="1110343" y="1374393"/>
            <a:ext cx="3130226" cy="4528191"/>
          </a:xfrm>
          <a:prstGeom prst="rect">
            <a:avLst/>
          </a:prstGeom>
          <a:noFill/>
          <a:ln>
            <a:noFill/>
          </a:ln>
        </p:spPr>
      </p:pic>
      <p:sp>
        <p:nvSpPr>
          <p:cNvPr id="151" name="Google Shape;151;p7"/>
          <p:cNvSpPr txBox="1"/>
          <p:nvPr/>
        </p:nvSpPr>
        <p:spPr>
          <a:xfrm>
            <a:off x="5094514" y="789618"/>
            <a:ext cx="4544008" cy="584775"/>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it-IT" sz="3200">
                <a:solidFill>
                  <a:srgbClr val="FF0000"/>
                </a:solidFill>
                <a:latin typeface="Garamond"/>
                <a:ea typeface="Garamond"/>
                <a:cs typeface="Garamond"/>
                <a:sym typeface="Garamond"/>
              </a:rPr>
              <a:t>PLAYING FOR TIME</a:t>
            </a:r>
            <a:endParaRPr/>
          </a:p>
        </p:txBody>
      </p:sp>
      <p:pic>
        <p:nvPicPr>
          <p:cNvPr id="152" name="Google Shape;152;p7" title="Auschwitz playing for time"/>
          <p:cNvPicPr preferRelativeResize="0"/>
          <p:nvPr/>
        </p:nvPicPr>
        <p:blipFill rotWithShape="1">
          <a:blip r:embed="rId4">
            <a:alphaModFix/>
          </a:blip>
          <a:srcRect b="0" l="0" r="0" t="0"/>
          <a:stretch/>
        </p:blipFill>
        <p:spPr>
          <a:xfrm>
            <a:off x="5094514" y="1553491"/>
            <a:ext cx="5663682" cy="4247761"/>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52"/>
                                        </p:tgtEl>
                                        <p:attrNameLst>
                                          <p:attrName>style.visibility</p:attrName>
                                        </p:attrNameLst>
                                      </p:cBhvr>
                                      <p:to>
                                        <p:strVal val="visible"/>
                                      </p:to>
                                    </p:set>
                                    <p:animEffect filter="fade" transition="in">
                                      <p:cBhvr>
                                        <p:cTn dur="1"/>
                                        <p:tgtEl>
                                          <p:spTgt spid="152"/>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6" name="Shape 156"/>
        <p:cNvGrpSpPr/>
        <p:nvPr/>
      </p:nvGrpSpPr>
      <p:grpSpPr>
        <a:xfrm>
          <a:off x="0" y="0"/>
          <a:ext cx="0" cy="0"/>
          <a:chOff x="0" y="0"/>
          <a:chExt cx="0" cy="0"/>
        </a:xfrm>
      </p:grpSpPr>
      <p:sp>
        <p:nvSpPr>
          <p:cNvPr id="157" name="Google Shape;157;p8"/>
          <p:cNvSpPr txBox="1"/>
          <p:nvPr/>
        </p:nvSpPr>
        <p:spPr>
          <a:xfrm>
            <a:off x="4935894" y="739666"/>
            <a:ext cx="6356870" cy="286232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it-IT" sz="1800">
                <a:solidFill>
                  <a:schemeClr val="dk1"/>
                </a:solidFill>
                <a:latin typeface="Garamond"/>
                <a:ea typeface="Garamond"/>
                <a:cs typeface="Garamond"/>
                <a:sym typeface="Garamond"/>
              </a:rPr>
              <a:t>La </a:t>
            </a:r>
            <a:r>
              <a:rPr lang="it-IT" sz="1800">
                <a:solidFill>
                  <a:schemeClr val="dk1"/>
                </a:solidFill>
                <a:latin typeface="Garamond"/>
                <a:ea typeface="Garamond"/>
                <a:cs typeface="Garamond"/>
                <a:sym typeface="Garamond"/>
              </a:rPr>
              <a:t>Czajkowska fu sostituita come direttore d'orchestra nell'agosto del 1943 da Alma Rosé, che era stata la direttrice di un'orchestra di donne a Vienna. La Rosé era molto più esperta e continuò a fare affidamento sulla Czajkowska per la traduzione dal polacco. La Rosé diresse, orchestrò e suonò assoli di violino durante i suoi concerti. Oltre all'attività ufficiale, faceva provare l'orchestra e suonava musica proibita di compositori polacchi ed ebrei per aumentare lo spirito dei membri dell'orchestra e dei compagni che si fidavano di lei. </a:t>
            </a:r>
            <a:endParaRPr/>
          </a:p>
          <a:p>
            <a:pPr indent="0" lvl="0" marL="0" marR="0" rtl="0" algn="l">
              <a:spcBef>
                <a:spcPts val="0"/>
              </a:spcBef>
              <a:spcAft>
                <a:spcPts val="0"/>
              </a:spcAft>
              <a:buNone/>
            </a:pPr>
            <a:r>
              <a:rPr lang="it-IT" sz="1800">
                <a:solidFill>
                  <a:schemeClr val="dk1"/>
                </a:solidFill>
                <a:latin typeface="Garamond"/>
                <a:ea typeface="Garamond"/>
                <a:cs typeface="Garamond"/>
                <a:sym typeface="Garamond"/>
              </a:rPr>
              <a:t>Nell’aprile del 1944, morì e l’orchestra fu condotta da Sonia Vinogradova, una prigioniera russa.</a:t>
            </a:r>
            <a:endParaRPr/>
          </a:p>
        </p:txBody>
      </p:sp>
      <p:pic>
        <p:nvPicPr>
          <p:cNvPr id="158" name="Google Shape;158;p8"/>
          <p:cNvPicPr preferRelativeResize="0"/>
          <p:nvPr/>
        </p:nvPicPr>
        <p:blipFill rotWithShape="1">
          <a:blip r:embed="rId3">
            <a:alphaModFix/>
          </a:blip>
          <a:srcRect b="0" l="0" r="0" t="0"/>
          <a:stretch/>
        </p:blipFill>
        <p:spPr>
          <a:xfrm>
            <a:off x="511187" y="597148"/>
            <a:ext cx="3846600" cy="5381036"/>
          </a:xfrm>
          <a:prstGeom prst="rect">
            <a:avLst/>
          </a:prstGeom>
          <a:noFill/>
          <a:ln>
            <a:noFill/>
          </a:ln>
        </p:spPr>
      </p:pic>
      <p:pic>
        <p:nvPicPr>
          <p:cNvPr id="159" name="Google Shape;159;p8"/>
          <p:cNvPicPr preferRelativeResize="0"/>
          <p:nvPr/>
        </p:nvPicPr>
        <p:blipFill rotWithShape="1">
          <a:blip r:embed="rId4">
            <a:alphaModFix/>
          </a:blip>
          <a:srcRect b="0" l="0" r="0" t="0"/>
          <a:stretch/>
        </p:blipFill>
        <p:spPr>
          <a:xfrm>
            <a:off x="4600381" y="3784258"/>
            <a:ext cx="3364461" cy="2399391"/>
          </a:xfrm>
          <a:prstGeom prst="rect">
            <a:avLst/>
          </a:prstGeom>
          <a:noFill/>
          <a:ln>
            <a:noFill/>
          </a:ln>
        </p:spPr>
      </p:pic>
      <p:pic>
        <p:nvPicPr>
          <p:cNvPr id="160" name="Google Shape;160;p8"/>
          <p:cNvPicPr preferRelativeResize="0"/>
          <p:nvPr/>
        </p:nvPicPr>
        <p:blipFill rotWithShape="1">
          <a:blip r:embed="rId5">
            <a:alphaModFix/>
          </a:blip>
          <a:srcRect b="0" l="0" r="53828" t="0"/>
          <a:stretch/>
        </p:blipFill>
        <p:spPr>
          <a:xfrm>
            <a:off x="9075764" y="3429000"/>
            <a:ext cx="2217000" cy="2917079"/>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4" name="Shape 164"/>
        <p:cNvGrpSpPr/>
        <p:nvPr/>
      </p:nvGrpSpPr>
      <p:grpSpPr>
        <a:xfrm>
          <a:off x="0" y="0"/>
          <a:ext cx="0" cy="0"/>
          <a:chOff x="0" y="0"/>
          <a:chExt cx="0" cy="0"/>
        </a:xfrm>
      </p:grpSpPr>
      <p:sp>
        <p:nvSpPr>
          <p:cNvPr id="165" name="Google Shape;165;p9"/>
          <p:cNvSpPr txBox="1"/>
          <p:nvPr/>
        </p:nvSpPr>
        <p:spPr>
          <a:xfrm>
            <a:off x="559837" y="391885"/>
            <a:ext cx="10916816" cy="2585323"/>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it-IT" sz="1800">
                <a:solidFill>
                  <a:schemeClr val="dk1"/>
                </a:solidFill>
                <a:latin typeface="Garamond"/>
                <a:ea typeface="Garamond"/>
                <a:cs typeface="Garamond"/>
                <a:sym typeface="Garamond"/>
              </a:rPr>
              <a:t>Il 1º novembre 1944 i membri ebrei dell'orchestra femminile furono liberati da un camion per il bestiame a Bergen-Belsen, dove non c'era né orchestra né privilegi speciali. Il 18 gennaio 1945 le ragazze non ebree nell'orchestra, tra cui diverse polacche, furono evacuate nel campo di concentramento di Ravensbrück. Quello stesso mese Auschwitz fu smantellato e l'orchestra fu mandata a Bergen-Belsen. Due membri, Lola Kroner e Ioulia Stroumsa, sono morte lì, molto probabilmente a causa di una malattia. Le altre sopravvissero, anche se Ewa Stojowska fu malmenata e Fania Fénelon per poco non morì di tifo.</a:t>
            </a:r>
            <a:endParaRPr/>
          </a:p>
          <a:p>
            <a:pPr indent="0" lvl="0" marL="0" marR="0" rtl="0" algn="l">
              <a:spcBef>
                <a:spcPts val="0"/>
              </a:spcBef>
              <a:spcAft>
                <a:spcPts val="0"/>
              </a:spcAft>
              <a:buNone/>
            </a:pPr>
            <a:r>
              <a:rPr lang="it-IT" sz="1800">
                <a:solidFill>
                  <a:schemeClr val="dk1"/>
                </a:solidFill>
                <a:latin typeface="Garamond"/>
                <a:ea typeface="Garamond"/>
                <a:cs typeface="Garamond"/>
                <a:sym typeface="Garamond"/>
              </a:rPr>
              <a:t>La Fénelon ha scritto che l'orchestra avrebbe dovuto essere uccisa a colpi d'arma da fuoco lo stesso giorno della liberazione dalle truppe britanniche. Fu intervistata dalla BBC nel giorno della liberazione e interpretò "La Marseillaise" e "God Save the King".</a:t>
            </a:r>
            <a:endParaRPr/>
          </a:p>
        </p:txBody>
      </p:sp>
      <p:pic>
        <p:nvPicPr>
          <p:cNvPr id="166" name="Google Shape;166;p9"/>
          <p:cNvPicPr preferRelativeResize="0"/>
          <p:nvPr/>
        </p:nvPicPr>
        <p:blipFill rotWithShape="1">
          <a:blip r:embed="rId3">
            <a:alphaModFix/>
          </a:blip>
          <a:srcRect b="0" l="0" r="0" t="0"/>
          <a:stretch/>
        </p:blipFill>
        <p:spPr>
          <a:xfrm>
            <a:off x="630642" y="3111063"/>
            <a:ext cx="4641154" cy="2956630"/>
          </a:xfrm>
          <a:prstGeom prst="rect">
            <a:avLst/>
          </a:prstGeom>
          <a:noFill/>
          <a:ln>
            <a:noFill/>
          </a:ln>
        </p:spPr>
      </p:pic>
      <p:pic>
        <p:nvPicPr>
          <p:cNvPr id="167" name="Google Shape;167;p9"/>
          <p:cNvPicPr preferRelativeResize="0"/>
          <p:nvPr/>
        </p:nvPicPr>
        <p:blipFill rotWithShape="1">
          <a:blip r:embed="rId4">
            <a:alphaModFix/>
          </a:blip>
          <a:srcRect b="0" l="0" r="0" t="0"/>
          <a:stretch/>
        </p:blipFill>
        <p:spPr>
          <a:xfrm>
            <a:off x="5919948" y="3204482"/>
            <a:ext cx="5284237" cy="2972383"/>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Sapone">
  <a:themeElements>
    <a:clrScheme name="Sapone">
      <a:dk1>
        <a:srgbClr val="000000"/>
      </a:dk1>
      <a:lt1>
        <a:srgbClr val="FFFFFF"/>
      </a:lt1>
      <a:dk2>
        <a:srgbClr val="736059"/>
      </a:dk2>
      <a:lt2>
        <a:srgbClr val="E7E0C7"/>
      </a:lt2>
      <a:accent1>
        <a:srgbClr val="92B0C8"/>
      </a:accent1>
      <a:accent2>
        <a:srgbClr val="E37C3D"/>
      </a:accent2>
      <a:accent3>
        <a:srgbClr val="A5AB81"/>
      </a:accent3>
      <a:accent4>
        <a:srgbClr val="E9B635"/>
      </a:accent4>
      <a:accent5>
        <a:srgbClr val="7BA79D"/>
      </a:accent5>
      <a:accent6>
        <a:srgbClr val="968C8C"/>
      </a:accent6>
      <a:hlink>
        <a:srgbClr val="F7A115"/>
      </a:hlink>
      <a:folHlink>
        <a:srgbClr val="969696"/>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2021-01-18T16:53:00Z</dcterms:created>
  <dc:creator>ENZO</dc:creator>
</cp:coreProperties>
</file>